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removePersonalInfoOnSave="1" saveSubsetFonts="1">
  <p:sldMasterIdLst>
    <p:sldMasterId id="2147483652" r:id="rId1"/>
  </p:sldMasterIdLst>
  <p:notesMasterIdLst>
    <p:notesMasterId r:id="rId26"/>
  </p:notesMasterIdLst>
  <p:handoutMasterIdLst>
    <p:handoutMasterId r:id="rId27"/>
  </p:handoutMasterIdLst>
  <p:sldIdLst>
    <p:sldId id="535" r:id="rId2"/>
    <p:sldId id="606" r:id="rId3"/>
    <p:sldId id="611" r:id="rId4"/>
    <p:sldId id="612" r:id="rId5"/>
    <p:sldId id="613" r:id="rId6"/>
    <p:sldId id="614" r:id="rId7"/>
    <p:sldId id="615" r:id="rId8"/>
    <p:sldId id="616" r:id="rId9"/>
    <p:sldId id="609" r:id="rId10"/>
    <p:sldId id="617" r:id="rId11"/>
    <p:sldId id="610" r:id="rId12"/>
    <p:sldId id="620" r:id="rId13"/>
    <p:sldId id="618" r:id="rId14"/>
    <p:sldId id="619" r:id="rId15"/>
    <p:sldId id="623" r:id="rId16"/>
    <p:sldId id="629" r:id="rId17"/>
    <p:sldId id="630" r:id="rId18"/>
    <p:sldId id="631" r:id="rId19"/>
    <p:sldId id="632" r:id="rId20"/>
    <p:sldId id="625" r:id="rId21"/>
    <p:sldId id="626" r:id="rId22"/>
    <p:sldId id="627" r:id="rId23"/>
    <p:sldId id="628" r:id="rId24"/>
    <p:sldId id="540" r:id="rId25"/>
  </p:sldIdLst>
  <p:sldSz cx="9144000" cy="6858000" type="screen4x3"/>
  <p:notesSz cx="6735763" cy="9866313"/>
  <p:defaultTextStyle>
    <a:defPPr>
      <a:defRPr lang="ja-JP"/>
    </a:defPPr>
    <a:lvl1pPr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1pPr>
    <a:lvl2pPr marL="4572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2pPr>
    <a:lvl3pPr marL="9144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3pPr>
    <a:lvl4pPr marL="13716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4pPr>
    <a:lvl5pPr marL="18288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5pPr>
    <a:lvl6pPr marL="22860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6pPr>
    <a:lvl7pPr marL="27432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7pPr>
    <a:lvl8pPr marL="32004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8pPr>
    <a:lvl9pPr marL="36576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9pPr>
  </p:defaultTextStyle>
  <p:extLst>
    <p:ext uri="{521415D9-36F7-43E2-AB2F-B90AF26B5E84}">
      <p14:sectionLst xmlns:p14="http://schemas.microsoft.com/office/powerpoint/2010/main">
        <p14:section name="既定のセクション" id="{EB763A61-B547-4D5E-962B-CB8D9AA5E01E}">
          <p14:sldIdLst>
            <p14:sldId id="535"/>
            <p14:sldId id="606"/>
            <p14:sldId id="611"/>
            <p14:sldId id="612"/>
            <p14:sldId id="613"/>
            <p14:sldId id="614"/>
            <p14:sldId id="615"/>
            <p14:sldId id="616"/>
            <p14:sldId id="609"/>
            <p14:sldId id="617"/>
            <p14:sldId id="610"/>
            <p14:sldId id="620"/>
            <p14:sldId id="618"/>
            <p14:sldId id="619"/>
            <p14:sldId id="623"/>
            <p14:sldId id="629"/>
            <p14:sldId id="630"/>
            <p14:sldId id="631"/>
            <p14:sldId id="632"/>
            <p14:sldId id="625"/>
            <p14:sldId id="626"/>
            <p14:sldId id="627"/>
            <p14:sldId id="628"/>
            <p14:sldId id="540"/>
          </p14:sldIdLst>
        </p14:section>
      </p14:sectionLst>
    </p:ext>
    <p:ext uri="{EFAFB233-063F-42B5-8137-9DF3F51BA10A}">
      <p15:sldGuideLst xmlns:p15="http://schemas.microsoft.com/office/powerpoint/2012/main">
        <p15:guide id="1" orient="horz" pos="4065">
          <p15:clr>
            <a:srgbClr val="A4A3A4"/>
          </p15:clr>
        </p15:guide>
        <p15:guide id="2" orient="horz" pos="551">
          <p15:clr>
            <a:srgbClr val="A4A3A4"/>
          </p15:clr>
        </p15:guide>
        <p15:guide id="3" pos="5641">
          <p15:clr>
            <a:srgbClr val="A4A3A4"/>
          </p15:clr>
        </p15:guide>
        <p15:guide id="4" pos="122">
          <p15:clr>
            <a:srgbClr val="A4A3A4"/>
          </p15:clr>
        </p15:guide>
        <p15:guide id="5" pos="2880">
          <p15:clr>
            <a:srgbClr val="A4A3A4"/>
          </p15:clr>
        </p15:guide>
      </p15:sldGuideLst>
    </p:ext>
    <p:ext uri="{2D200454-40CA-4A62-9FC3-DE9A4176ACB9}">
      <p15:notesGuideLst xmlns:p15="http://schemas.microsoft.com/office/powerpoint/2012/main">
        <p15:guide id="1" orient="horz" pos="3130">
          <p15:clr>
            <a:srgbClr val="A4A3A4"/>
          </p15:clr>
        </p15:guide>
        <p15:guide id="2" pos="2144">
          <p15:clr>
            <a:srgbClr val="A4A3A4"/>
          </p15:clr>
        </p15:guide>
        <p15:guide id="3" orient="horz" pos="3107">
          <p15:clr>
            <a:srgbClr val="A4A3A4"/>
          </p15:clr>
        </p15:guide>
        <p15:guide id="4" pos="2122">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440"/>
    <a:srgbClr val="99CCFF"/>
    <a:srgbClr val="CCECFF"/>
    <a:srgbClr val="FFCC99"/>
    <a:srgbClr val="FF9933"/>
    <a:srgbClr val="FF9966"/>
    <a:srgbClr val="D10D20"/>
    <a:srgbClr val="2FF72F"/>
    <a:srgbClr val="1BA12B"/>
    <a:srgbClr val="73A9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097" autoAdjust="0"/>
    <p:restoredTop sz="82604" autoAdjust="0"/>
  </p:normalViewPr>
  <p:slideViewPr>
    <p:cSldViewPr showGuides="1">
      <p:cViewPr varScale="1">
        <p:scale>
          <a:sx n="114" d="100"/>
          <a:sy n="114" d="100"/>
        </p:scale>
        <p:origin x="1902" y="102"/>
      </p:cViewPr>
      <p:guideLst>
        <p:guide orient="horz" pos="4065"/>
        <p:guide orient="horz" pos="551"/>
        <p:guide pos="5641"/>
        <p:guide pos="122"/>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showGuides="1">
      <p:cViewPr varScale="1">
        <p:scale>
          <a:sx n="61" d="100"/>
          <a:sy n="61" d="100"/>
        </p:scale>
        <p:origin x="3372" y="66"/>
      </p:cViewPr>
      <p:guideLst>
        <p:guide orient="horz" pos="3130"/>
        <p:guide pos="2144"/>
        <p:guide orient="horz" pos="3107"/>
        <p:guide pos="2122"/>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3218" name="Rectangle 2"/>
          <p:cNvSpPr>
            <a:spLocks noGrp="1" noChangeArrowheads="1"/>
          </p:cNvSpPr>
          <p:nvPr>
            <p:ph type="hdr" sz="quarter"/>
          </p:nvPr>
        </p:nvSpPr>
        <p:spPr bwMode="auto">
          <a:xfrm>
            <a:off x="3816462" y="0"/>
            <a:ext cx="2919302" cy="493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3" rIns="91427" bIns="45713" numCol="1" anchor="t" anchorCtr="0" compatLnSpc="1">
            <a:prstTxWarp prst="textNoShape">
              <a:avLst/>
            </a:prstTxWarp>
          </a:bodyPr>
          <a:lstStyle>
            <a:lvl1pPr algn="r" defTabSz="914406" fontAlgn="base">
              <a:defRPr sz="1200">
                <a:solidFill>
                  <a:schemeClr val="tx1"/>
                </a:solidFill>
                <a:latin typeface="Arial" charset="0"/>
              </a:defRPr>
            </a:lvl1pPr>
          </a:lstStyle>
          <a:p>
            <a:endParaRPr lang="en-GB" altLang="ja-JP"/>
          </a:p>
        </p:txBody>
      </p:sp>
      <p:sp>
        <p:nvSpPr>
          <p:cNvPr id="393219" name="Rectangle 3"/>
          <p:cNvSpPr>
            <a:spLocks noGrp="1" noChangeArrowheads="1"/>
          </p:cNvSpPr>
          <p:nvPr>
            <p:ph type="dt" sz="quarter" idx="1"/>
          </p:nvPr>
        </p:nvSpPr>
        <p:spPr bwMode="auto">
          <a:xfrm>
            <a:off x="0" y="0"/>
            <a:ext cx="2919302" cy="493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3" rIns="91427" bIns="45713" numCol="1" anchor="t" anchorCtr="0" compatLnSpc="1">
            <a:prstTxWarp prst="textNoShape">
              <a:avLst/>
            </a:prstTxWarp>
          </a:bodyPr>
          <a:lstStyle>
            <a:lvl1pPr algn="l" defTabSz="914406" fontAlgn="base">
              <a:defRPr sz="1200">
                <a:solidFill>
                  <a:schemeClr val="tx1"/>
                </a:solidFill>
                <a:latin typeface="Arial" charset="0"/>
              </a:defRPr>
            </a:lvl1pPr>
          </a:lstStyle>
          <a:p>
            <a:endParaRPr lang="en-GB" altLang="ja-JP"/>
          </a:p>
        </p:txBody>
      </p:sp>
      <p:sp>
        <p:nvSpPr>
          <p:cNvPr id="393220" name="Rectangle 4"/>
          <p:cNvSpPr>
            <a:spLocks noGrp="1" noChangeArrowheads="1"/>
          </p:cNvSpPr>
          <p:nvPr>
            <p:ph type="ftr" sz="quarter" idx="2"/>
          </p:nvPr>
        </p:nvSpPr>
        <p:spPr bwMode="auto">
          <a:xfrm>
            <a:off x="0" y="9371501"/>
            <a:ext cx="2919302" cy="493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3" rIns="91427" bIns="45713" numCol="1" anchor="b" anchorCtr="0" compatLnSpc="1">
            <a:prstTxWarp prst="textNoShape">
              <a:avLst/>
            </a:prstTxWarp>
          </a:bodyPr>
          <a:lstStyle>
            <a:lvl1pPr algn="l" defTabSz="914406" fontAlgn="base">
              <a:defRPr sz="1000">
                <a:solidFill>
                  <a:schemeClr val="tx1"/>
                </a:solidFill>
                <a:latin typeface="Arial" charset="0"/>
              </a:defRPr>
            </a:lvl1pPr>
          </a:lstStyle>
          <a:p>
            <a:r>
              <a:rPr lang="en-GB" altLang="ja-JP"/>
              <a:t>Copyright 2018 NANJING FUJITSU NANDA SOFTWARE TECHNOLOGY CO., LTD. </a:t>
            </a:r>
          </a:p>
        </p:txBody>
      </p:sp>
      <p:sp>
        <p:nvSpPr>
          <p:cNvPr id="393221" name="Rectangle 5"/>
          <p:cNvSpPr>
            <a:spLocks noGrp="1" noChangeArrowheads="1"/>
          </p:cNvSpPr>
          <p:nvPr>
            <p:ph type="sldNum" sz="quarter" idx="3"/>
          </p:nvPr>
        </p:nvSpPr>
        <p:spPr bwMode="auto">
          <a:xfrm>
            <a:off x="3814890" y="9371501"/>
            <a:ext cx="2919302" cy="493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b" anchorCtr="0" compatLnSpc="1">
            <a:prstTxWarp prst="textNoShape">
              <a:avLst/>
            </a:prstTxWarp>
          </a:bodyPr>
          <a:lstStyle>
            <a:lvl1pPr algn="r" defTabSz="914406" fontAlgn="base">
              <a:defRPr sz="1000">
                <a:solidFill>
                  <a:schemeClr val="tx1"/>
                </a:solidFill>
                <a:latin typeface="Arial" charset="0"/>
              </a:defRPr>
            </a:lvl1pPr>
          </a:lstStyle>
          <a:p>
            <a:fld id="{824C5381-6989-4206-8C01-482E730E3CFB}" type="slidenum">
              <a:rPr lang="en-GB" altLang="ja-JP"/>
              <a:pPr/>
              <a:t>‹#›</a:t>
            </a:fld>
            <a:endParaRPr lang="en-GB" altLang="ja-JP"/>
          </a:p>
        </p:txBody>
      </p:sp>
      <p:pic>
        <p:nvPicPr>
          <p:cNvPr id="4" name="図 3">
            <a:extLst>
              <a:ext uri="{FF2B5EF4-FFF2-40B4-BE49-F238E27FC236}">
                <a16:creationId xmlns:a16="http://schemas.microsoft.com/office/drawing/2014/main" id="{5E2036B0-180F-4C44-86C7-FEC67DD384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421" y="53579"/>
            <a:ext cx="1567534" cy="190746"/>
          </a:xfrm>
          <a:prstGeom prst="rect">
            <a:avLst/>
          </a:prstGeom>
        </p:spPr>
      </p:pic>
    </p:spTree>
    <p:extLst>
      <p:ext uri="{BB962C8B-B14F-4D97-AF65-F5344CB8AC3E}">
        <p14:creationId xmlns:p14="http://schemas.microsoft.com/office/powerpoint/2010/main" val="82460597"/>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7938" name="Rectangle 2"/>
          <p:cNvSpPr>
            <a:spLocks noGrp="1" noChangeArrowheads="1"/>
          </p:cNvSpPr>
          <p:nvPr>
            <p:ph type="hdr" sz="quarter"/>
          </p:nvPr>
        </p:nvSpPr>
        <p:spPr bwMode="auto">
          <a:xfrm>
            <a:off x="3816462" y="0"/>
            <a:ext cx="2919302" cy="493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3" rIns="91427" bIns="45713" numCol="1" anchor="t" anchorCtr="0" compatLnSpc="1">
            <a:prstTxWarp prst="textNoShape">
              <a:avLst/>
            </a:prstTxWarp>
          </a:bodyPr>
          <a:lstStyle>
            <a:lvl1pPr algn="r" defTabSz="914406" fontAlgn="base">
              <a:defRPr sz="1200">
                <a:solidFill>
                  <a:schemeClr val="tx1"/>
                </a:solidFill>
                <a:latin typeface="Arial" charset="0"/>
              </a:defRPr>
            </a:lvl1pPr>
          </a:lstStyle>
          <a:p>
            <a:endParaRPr lang="en-US" altLang="ja-JP"/>
          </a:p>
        </p:txBody>
      </p:sp>
      <p:sp>
        <p:nvSpPr>
          <p:cNvPr id="167939" name="Rectangle 3"/>
          <p:cNvSpPr>
            <a:spLocks noGrp="1" noChangeArrowheads="1"/>
          </p:cNvSpPr>
          <p:nvPr>
            <p:ph type="dt" idx="1"/>
          </p:nvPr>
        </p:nvSpPr>
        <p:spPr bwMode="auto">
          <a:xfrm>
            <a:off x="0" y="0"/>
            <a:ext cx="2919302" cy="493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3" rIns="91427" bIns="45713" numCol="1" anchor="t" anchorCtr="0" compatLnSpc="1">
            <a:prstTxWarp prst="textNoShape">
              <a:avLst/>
            </a:prstTxWarp>
          </a:bodyPr>
          <a:lstStyle>
            <a:lvl1pPr algn="l" defTabSz="914406" fontAlgn="base">
              <a:defRPr sz="1200">
                <a:solidFill>
                  <a:schemeClr val="tx1"/>
                </a:solidFill>
                <a:latin typeface="Arial" charset="0"/>
              </a:defRPr>
            </a:lvl1pPr>
          </a:lstStyle>
          <a:p>
            <a:endParaRPr lang="en-US" altLang="ja-JP"/>
          </a:p>
        </p:txBody>
      </p:sp>
      <p:sp>
        <p:nvSpPr>
          <p:cNvPr id="167940" name="Rectangle 4"/>
          <p:cNvSpPr>
            <a:spLocks noGrp="1" noRot="1" noChangeAspect="1" noChangeArrowheads="1" noTextEdit="1"/>
          </p:cNvSpPr>
          <p:nvPr>
            <p:ph type="sldImg" idx="2"/>
          </p:nvPr>
        </p:nvSpPr>
        <p:spPr bwMode="auto">
          <a:xfrm>
            <a:off x="901700" y="739775"/>
            <a:ext cx="4933950" cy="3700463"/>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67941" name="Rectangle 5"/>
          <p:cNvSpPr>
            <a:spLocks noGrp="1" noChangeArrowheads="1"/>
          </p:cNvSpPr>
          <p:nvPr>
            <p:ph type="body" sz="quarter" idx="3"/>
          </p:nvPr>
        </p:nvSpPr>
        <p:spPr bwMode="auto">
          <a:xfrm>
            <a:off x="672477" y="4686538"/>
            <a:ext cx="5390810" cy="44407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3" rIns="91427" bIns="45713" numCol="1" anchor="t" anchorCtr="0" compatLnSpc="1">
            <a:prstTxWarp prst="textNoShape">
              <a:avLst/>
            </a:prstTxWarp>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167942" name="Rectangle 6"/>
          <p:cNvSpPr>
            <a:spLocks noGrp="1" noChangeArrowheads="1"/>
          </p:cNvSpPr>
          <p:nvPr>
            <p:ph type="ftr" sz="quarter" idx="4"/>
          </p:nvPr>
        </p:nvSpPr>
        <p:spPr bwMode="auto">
          <a:xfrm>
            <a:off x="0" y="9371501"/>
            <a:ext cx="2919302" cy="493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3" rIns="91427" bIns="45713" numCol="1" anchor="b" anchorCtr="0" compatLnSpc="1">
            <a:prstTxWarp prst="textNoShape">
              <a:avLst/>
            </a:prstTxWarp>
          </a:bodyPr>
          <a:lstStyle>
            <a:lvl1pPr algn="l" defTabSz="914406" fontAlgn="base">
              <a:defRPr sz="1000">
                <a:solidFill>
                  <a:schemeClr val="tx1"/>
                </a:solidFill>
                <a:latin typeface="Arial" charset="0"/>
              </a:defRPr>
            </a:lvl1pPr>
          </a:lstStyle>
          <a:p>
            <a:r>
              <a:rPr lang="en-US" altLang="ja-JP"/>
              <a:t>Copyright 2018 NANJING FUJITSU NANDA SOFTWARE TECHNOLOGY CO., LTD. </a:t>
            </a:r>
          </a:p>
        </p:txBody>
      </p:sp>
      <p:sp>
        <p:nvSpPr>
          <p:cNvPr id="167943" name="Rectangle 7"/>
          <p:cNvSpPr>
            <a:spLocks noGrp="1" noChangeArrowheads="1"/>
          </p:cNvSpPr>
          <p:nvPr>
            <p:ph type="sldNum" sz="quarter" idx="5"/>
          </p:nvPr>
        </p:nvSpPr>
        <p:spPr bwMode="auto">
          <a:xfrm>
            <a:off x="3814890" y="9371501"/>
            <a:ext cx="2919302" cy="493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b" anchorCtr="0" compatLnSpc="1">
            <a:prstTxWarp prst="textNoShape">
              <a:avLst/>
            </a:prstTxWarp>
          </a:bodyPr>
          <a:lstStyle>
            <a:lvl1pPr algn="r" defTabSz="914406" fontAlgn="base">
              <a:defRPr sz="1000">
                <a:solidFill>
                  <a:schemeClr val="tx1"/>
                </a:solidFill>
                <a:latin typeface="Arial" charset="0"/>
              </a:defRPr>
            </a:lvl1pPr>
          </a:lstStyle>
          <a:p>
            <a:fld id="{9F92722A-13CA-49BB-B125-2A56C31837E2}" type="slidenum">
              <a:rPr lang="en-US" altLang="ja-JP"/>
              <a:pPr/>
              <a:t>‹#›</a:t>
            </a:fld>
            <a:endParaRPr lang="en-US" altLang="ja-JP"/>
          </a:p>
        </p:txBody>
      </p:sp>
      <p:pic>
        <p:nvPicPr>
          <p:cNvPr id="4" name="図 3">
            <a:extLst>
              <a:ext uri="{FF2B5EF4-FFF2-40B4-BE49-F238E27FC236}">
                <a16:creationId xmlns:a16="http://schemas.microsoft.com/office/drawing/2014/main" id="{111D37E8-ECD5-4ADF-A9D8-0BC1951F74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21" y="53579"/>
            <a:ext cx="1567534" cy="190746"/>
          </a:xfrm>
          <a:prstGeom prst="rect">
            <a:avLst/>
          </a:prstGeom>
        </p:spPr>
      </p:pic>
    </p:spTree>
    <p:extLst>
      <p:ext uri="{BB962C8B-B14F-4D97-AF65-F5344CB8AC3E}">
        <p14:creationId xmlns:p14="http://schemas.microsoft.com/office/powerpoint/2010/main" val="875047085"/>
      </p:ext>
    </p:extLst>
  </p:cSld>
  <p:clrMap bg1="lt1" tx1="dk1" bg2="lt2" tx2="dk2" accent1="accent1" accent2="accent2" accent3="accent3" accent4="accent4" accent5="accent5" accent6="accent6" hlink="hlink" folHlink="folHlink"/>
  <p:hf hdr="0" dt="0"/>
  <p:notesStyle>
    <a:lvl1pPr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1pPr>
    <a:lvl2pPr marL="457200"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2pPr>
    <a:lvl3pPr marL="914400"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3pPr>
    <a:lvl4pPr marL="1371600"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4pPr>
    <a:lvl5pPr marL="1828800"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Grp="1" noChangeArrowheads="1"/>
          </p:cNvSpPr>
          <p:nvPr>
            <p:ph type="ftr" sz="quarter" idx="4"/>
          </p:nvPr>
        </p:nvSpPr>
        <p:spPr>
          <a:ln/>
        </p:spPr>
        <p:txBody>
          <a:bodyPr/>
          <a:lstStyle/>
          <a:p>
            <a:r>
              <a:rPr lang="en-US" altLang="ja-JP"/>
              <a:t>Copyright 2018 NANJING FUJITSU NANDA SOFTWARE TECHNOLOGY CO., LTD. </a:t>
            </a:r>
          </a:p>
        </p:txBody>
      </p:sp>
      <p:sp>
        <p:nvSpPr>
          <p:cNvPr id="7" name="Rectangle 7"/>
          <p:cNvSpPr>
            <a:spLocks noGrp="1" noChangeArrowheads="1"/>
          </p:cNvSpPr>
          <p:nvPr>
            <p:ph type="sldNum" sz="quarter" idx="5"/>
          </p:nvPr>
        </p:nvSpPr>
        <p:spPr>
          <a:ln/>
        </p:spPr>
        <p:txBody>
          <a:bodyPr/>
          <a:lstStyle/>
          <a:p>
            <a:fld id="{FF40324B-6458-4F02-B78B-16615212FD97}" type="slidenum">
              <a:rPr lang="en-US" altLang="ja-JP"/>
              <a:pPr/>
              <a:t>0</a:t>
            </a:fld>
            <a:endParaRPr lang="en-US" altLang="ja-JP"/>
          </a:p>
        </p:txBody>
      </p:sp>
      <p:sp>
        <p:nvSpPr>
          <p:cNvPr id="620546" name="Rectangle 2"/>
          <p:cNvSpPr>
            <a:spLocks noGrp="1" noRot="1" noChangeAspect="1" noChangeArrowheads="1" noTextEdit="1"/>
          </p:cNvSpPr>
          <p:nvPr>
            <p:ph type="sldImg"/>
          </p:nvPr>
        </p:nvSpPr>
        <p:spPr>
          <a:ln/>
        </p:spPr>
      </p:sp>
      <p:sp>
        <p:nvSpPr>
          <p:cNvPr id="620547" name="Rectangle 3"/>
          <p:cNvSpPr>
            <a:spLocks noGrp="1" noChangeArrowheads="1"/>
          </p:cNvSpPr>
          <p:nvPr>
            <p:ph type="body" idx="1"/>
          </p:nvPr>
        </p:nvSpPr>
        <p:spPr/>
        <p:txBody>
          <a:bodyPr/>
          <a:lstStyle/>
          <a:p>
            <a:pPr algn="just"/>
            <a:r>
              <a:rPr lang="ja-JP" altLang="en-US" b="1" dirty="0"/>
              <a:t>皆様、こんにちは。私は</a:t>
            </a:r>
            <a:r>
              <a:rPr lang="en-US" altLang="zh-TW" b="1" dirty="0"/>
              <a:t>IV</a:t>
            </a:r>
            <a:r>
              <a:rPr lang="zh-TW" altLang="en-US" b="1" dirty="0"/>
              <a:t>事業部第一開発部</a:t>
            </a:r>
            <a:r>
              <a:rPr lang="ja-JP" altLang="en-US" b="1" dirty="0"/>
              <a:t>の「劉暁」と申します。今は</a:t>
            </a:r>
            <a:r>
              <a:rPr lang="en-US" altLang="ja-JP" b="1" dirty="0"/>
              <a:t>TNTEC</a:t>
            </a:r>
            <a:r>
              <a:rPr lang="ja-JP" altLang="en-US" b="1" dirty="0"/>
              <a:t>向け</a:t>
            </a:r>
            <a:r>
              <a:rPr lang="en-US" altLang="ja-JP" b="1" dirty="0"/>
              <a:t>EFI</a:t>
            </a:r>
            <a:r>
              <a:rPr lang="ja-JP" altLang="en-US" b="1" dirty="0"/>
              <a:t>の</a:t>
            </a:r>
            <a:r>
              <a:rPr lang="en-US" altLang="ja-JP" b="1" dirty="0"/>
              <a:t>PF</a:t>
            </a:r>
            <a:r>
              <a:rPr lang="ja-JP" altLang="en-US" b="1" dirty="0"/>
              <a:t>実装業務の開発を担当しています。</a:t>
            </a:r>
            <a:endParaRPr lang="ja-JP" altLang="zh-CN" b="1" dirty="0"/>
          </a:p>
          <a:p>
            <a:pPr algn="just"/>
            <a:r>
              <a:rPr lang="ja-JP" altLang="en-US" b="1" dirty="0"/>
              <a:t>では、「一歩ずつ、受注業務を拡大に貢献」というテーマで、主任エンジニア昇進発表を始めさせていただきます。どうぞよろしくお願いいたします。</a:t>
            </a:r>
          </a:p>
        </p:txBody>
      </p:sp>
    </p:spTree>
    <p:extLst>
      <p:ext uri="{BB962C8B-B14F-4D97-AF65-F5344CB8AC3E}">
        <p14:creationId xmlns:p14="http://schemas.microsoft.com/office/powerpoint/2010/main" val="13262489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ja-JP" dirty="0"/>
              <a:t>以上です。ご清聴ありがとうございました。</a:t>
            </a:r>
          </a:p>
          <a:p>
            <a:r>
              <a:rPr lang="ja-JP" altLang="ja-JP" dirty="0"/>
              <a:t>ご質問があれば、お願いいたします。</a:t>
            </a:r>
          </a:p>
        </p:txBody>
      </p:sp>
      <p:sp>
        <p:nvSpPr>
          <p:cNvPr id="4" name="フッター プレースホルダー 3"/>
          <p:cNvSpPr>
            <a:spLocks noGrp="1"/>
          </p:cNvSpPr>
          <p:nvPr>
            <p:ph type="ftr" sz="quarter" idx="10"/>
          </p:nvPr>
        </p:nvSpPr>
        <p:spPr/>
        <p:txBody>
          <a:bodyPr/>
          <a:lstStyle/>
          <a:p>
            <a:r>
              <a:rPr lang="en-US" altLang="ja-JP"/>
              <a:t>Copyright 2018 NANJING FUJITSU NANDA SOFTWARE TECHNOLOGY CO., LTD. </a:t>
            </a:r>
          </a:p>
        </p:txBody>
      </p:sp>
      <p:sp>
        <p:nvSpPr>
          <p:cNvPr id="5" name="スライド番号プレースホルダー 4"/>
          <p:cNvSpPr>
            <a:spLocks noGrp="1"/>
          </p:cNvSpPr>
          <p:nvPr>
            <p:ph type="sldNum" sz="quarter" idx="11"/>
          </p:nvPr>
        </p:nvSpPr>
        <p:spPr/>
        <p:txBody>
          <a:bodyPr/>
          <a:lstStyle/>
          <a:p>
            <a:fld id="{9F92722A-13CA-49BB-B125-2A56C31837E2}" type="slidenum">
              <a:rPr lang="en-US" altLang="ja-JP" smtClean="0"/>
              <a:pPr/>
              <a:t>23</a:t>
            </a:fld>
            <a:endParaRPr lang="en-US" altLang="ja-JP"/>
          </a:p>
        </p:txBody>
      </p:sp>
    </p:spTree>
    <p:extLst>
      <p:ext uri="{BB962C8B-B14F-4D97-AF65-F5344CB8AC3E}">
        <p14:creationId xmlns:p14="http://schemas.microsoft.com/office/powerpoint/2010/main" val="853512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pic>
        <p:nvPicPr>
          <p:cNvPr id="647217" name="Picture 49" descr="TitleRed_L15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gray">
          <a:xfrm>
            <a:off x="0" y="0"/>
            <a:ext cx="9144000" cy="4852988"/>
          </a:xfrm>
          <a:prstGeom prst="rect">
            <a:avLst/>
          </a:prstGeom>
          <a:noFill/>
          <a:extLst>
            <a:ext uri="{909E8E84-426E-40DD-AFC4-6F175D3DCCD1}">
              <a14:hiddenFill xmlns:a14="http://schemas.microsoft.com/office/drawing/2010/main">
                <a:solidFill>
                  <a:srgbClr val="FFFFFF"/>
                </a:solidFill>
              </a14:hiddenFill>
            </a:ext>
          </a:extLst>
        </p:spPr>
      </p:pic>
      <p:grpSp>
        <p:nvGrpSpPr>
          <p:cNvPr id="647218" name="Group 50"/>
          <p:cNvGrpSpPr>
            <a:grpSpLocks noChangeAspect="1"/>
          </p:cNvGrpSpPr>
          <p:nvPr userDrawn="1"/>
        </p:nvGrpSpPr>
        <p:grpSpPr bwMode="gray">
          <a:xfrm>
            <a:off x="7308850" y="185738"/>
            <a:ext cx="1647825" cy="920750"/>
            <a:chOff x="4604" y="117"/>
            <a:chExt cx="1038" cy="580"/>
          </a:xfrm>
        </p:grpSpPr>
        <p:sp>
          <p:nvSpPr>
            <p:cNvPr id="647219" name="AutoShape 51"/>
            <p:cNvSpPr>
              <a:spLocks noChangeAspect="1" noChangeArrowheads="1" noTextEdit="1"/>
            </p:cNvSpPr>
            <p:nvPr userDrawn="1"/>
          </p:nvSpPr>
          <p:spPr bwMode="gray">
            <a:xfrm>
              <a:off x="4604" y="117"/>
              <a:ext cx="1038" cy="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ja-JP" altLang="en-US"/>
            </a:p>
          </p:txBody>
        </p:sp>
        <p:sp>
          <p:nvSpPr>
            <p:cNvPr id="647220" name="Freeform 52"/>
            <p:cNvSpPr>
              <a:spLocks/>
            </p:cNvSpPr>
            <p:nvPr userDrawn="1"/>
          </p:nvSpPr>
          <p:spPr bwMode="gray">
            <a:xfrm>
              <a:off x="4655" y="604"/>
              <a:ext cx="26" cy="43"/>
            </a:xfrm>
            <a:custGeom>
              <a:avLst/>
              <a:gdLst>
                <a:gd name="T0" fmla="*/ 0 w 463"/>
                <a:gd name="T1" fmla="*/ 731 h 762"/>
                <a:gd name="T2" fmla="*/ 0 w 463"/>
                <a:gd name="T3" fmla="*/ 643 h 762"/>
                <a:gd name="T4" fmla="*/ 177 w 463"/>
                <a:gd name="T5" fmla="*/ 684 h 762"/>
                <a:gd name="T6" fmla="*/ 355 w 463"/>
                <a:gd name="T7" fmla="*/ 568 h 762"/>
                <a:gd name="T8" fmla="*/ 325 w 463"/>
                <a:gd name="T9" fmla="*/ 493 h 762"/>
                <a:gd name="T10" fmla="*/ 271 w 463"/>
                <a:gd name="T11" fmla="*/ 452 h 762"/>
                <a:gd name="T12" fmla="*/ 203 w 463"/>
                <a:gd name="T13" fmla="*/ 417 h 762"/>
                <a:gd name="T14" fmla="*/ 62 w 463"/>
                <a:gd name="T15" fmla="*/ 323 h 762"/>
                <a:gd name="T16" fmla="*/ 12 w 463"/>
                <a:gd name="T17" fmla="*/ 190 h 762"/>
                <a:gd name="T18" fmla="*/ 90 w 463"/>
                <a:gd name="T19" fmla="*/ 41 h 762"/>
                <a:gd name="T20" fmla="*/ 257 w 463"/>
                <a:gd name="T21" fmla="*/ 0 h 762"/>
                <a:gd name="T22" fmla="*/ 411 w 463"/>
                <a:gd name="T23" fmla="*/ 24 h 762"/>
                <a:gd name="T24" fmla="*/ 411 w 463"/>
                <a:gd name="T25" fmla="*/ 106 h 762"/>
                <a:gd name="T26" fmla="*/ 262 w 463"/>
                <a:gd name="T27" fmla="*/ 74 h 762"/>
                <a:gd name="T28" fmla="*/ 162 w 463"/>
                <a:gd name="T29" fmla="*/ 98 h 762"/>
                <a:gd name="T30" fmla="*/ 120 w 463"/>
                <a:gd name="T31" fmla="*/ 178 h 762"/>
                <a:gd name="T32" fmla="*/ 149 w 463"/>
                <a:gd name="T33" fmla="*/ 253 h 762"/>
                <a:gd name="T34" fmla="*/ 273 w 463"/>
                <a:gd name="T35" fmla="*/ 331 h 762"/>
                <a:gd name="T36" fmla="*/ 374 w 463"/>
                <a:gd name="T37" fmla="*/ 388 h 762"/>
                <a:gd name="T38" fmla="*/ 444 w 463"/>
                <a:gd name="T39" fmla="*/ 465 h 762"/>
                <a:gd name="T40" fmla="*/ 463 w 463"/>
                <a:gd name="T41" fmla="*/ 556 h 762"/>
                <a:gd name="T42" fmla="*/ 184 w 463"/>
                <a:gd name="T43" fmla="*/ 762 h 762"/>
                <a:gd name="T44" fmla="*/ 0 w 463"/>
                <a:gd name="T45" fmla="*/ 731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3" h="762">
                  <a:moveTo>
                    <a:pt x="0" y="731"/>
                  </a:moveTo>
                  <a:cubicBezTo>
                    <a:pt x="0" y="643"/>
                    <a:pt x="0" y="643"/>
                    <a:pt x="0" y="643"/>
                  </a:cubicBezTo>
                  <a:cubicBezTo>
                    <a:pt x="48" y="670"/>
                    <a:pt x="107" y="684"/>
                    <a:pt x="177" y="684"/>
                  </a:cubicBezTo>
                  <a:cubicBezTo>
                    <a:pt x="296" y="684"/>
                    <a:pt x="355" y="645"/>
                    <a:pt x="355" y="568"/>
                  </a:cubicBezTo>
                  <a:cubicBezTo>
                    <a:pt x="355" y="538"/>
                    <a:pt x="345" y="513"/>
                    <a:pt x="325" y="493"/>
                  </a:cubicBezTo>
                  <a:cubicBezTo>
                    <a:pt x="309" y="477"/>
                    <a:pt x="291" y="463"/>
                    <a:pt x="271" y="452"/>
                  </a:cubicBezTo>
                  <a:cubicBezTo>
                    <a:pt x="253" y="442"/>
                    <a:pt x="231" y="431"/>
                    <a:pt x="203" y="417"/>
                  </a:cubicBezTo>
                  <a:cubicBezTo>
                    <a:pt x="135" y="384"/>
                    <a:pt x="89" y="352"/>
                    <a:pt x="62" y="323"/>
                  </a:cubicBezTo>
                  <a:cubicBezTo>
                    <a:pt x="29" y="286"/>
                    <a:pt x="12" y="242"/>
                    <a:pt x="12" y="190"/>
                  </a:cubicBezTo>
                  <a:cubicBezTo>
                    <a:pt x="12" y="124"/>
                    <a:pt x="38" y="74"/>
                    <a:pt x="90" y="41"/>
                  </a:cubicBezTo>
                  <a:cubicBezTo>
                    <a:pt x="134" y="13"/>
                    <a:pt x="189" y="0"/>
                    <a:pt x="257" y="0"/>
                  </a:cubicBezTo>
                  <a:cubicBezTo>
                    <a:pt x="304" y="0"/>
                    <a:pt x="355" y="8"/>
                    <a:pt x="411" y="24"/>
                  </a:cubicBezTo>
                  <a:cubicBezTo>
                    <a:pt x="411" y="106"/>
                    <a:pt x="411" y="106"/>
                    <a:pt x="411" y="106"/>
                  </a:cubicBezTo>
                  <a:cubicBezTo>
                    <a:pt x="364" y="85"/>
                    <a:pt x="314" y="74"/>
                    <a:pt x="262" y="74"/>
                  </a:cubicBezTo>
                  <a:cubicBezTo>
                    <a:pt x="222" y="74"/>
                    <a:pt x="188" y="82"/>
                    <a:pt x="162" y="98"/>
                  </a:cubicBezTo>
                  <a:cubicBezTo>
                    <a:pt x="134" y="115"/>
                    <a:pt x="120" y="141"/>
                    <a:pt x="120" y="178"/>
                  </a:cubicBezTo>
                  <a:cubicBezTo>
                    <a:pt x="120" y="209"/>
                    <a:pt x="130" y="234"/>
                    <a:pt x="149" y="253"/>
                  </a:cubicBezTo>
                  <a:cubicBezTo>
                    <a:pt x="168" y="273"/>
                    <a:pt x="209" y="298"/>
                    <a:pt x="273" y="331"/>
                  </a:cubicBezTo>
                  <a:cubicBezTo>
                    <a:pt x="324" y="356"/>
                    <a:pt x="357" y="375"/>
                    <a:pt x="374" y="388"/>
                  </a:cubicBezTo>
                  <a:cubicBezTo>
                    <a:pt x="407" y="412"/>
                    <a:pt x="430" y="437"/>
                    <a:pt x="444" y="465"/>
                  </a:cubicBezTo>
                  <a:cubicBezTo>
                    <a:pt x="457" y="490"/>
                    <a:pt x="463" y="520"/>
                    <a:pt x="463" y="556"/>
                  </a:cubicBezTo>
                  <a:cubicBezTo>
                    <a:pt x="463" y="693"/>
                    <a:pt x="370" y="762"/>
                    <a:pt x="184" y="762"/>
                  </a:cubicBezTo>
                  <a:cubicBezTo>
                    <a:pt x="109" y="762"/>
                    <a:pt x="48" y="752"/>
                    <a:pt x="0" y="7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1" name="Freeform 53"/>
            <p:cNvSpPr>
              <a:spLocks/>
            </p:cNvSpPr>
            <p:nvPr userDrawn="1"/>
          </p:nvSpPr>
          <p:spPr bwMode="gray">
            <a:xfrm>
              <a:off x="4691" y="585"/>
              <a:ext cx="30" cy="61"/>
            </a:xfrm>
            <a:custGeom>
              <a:avLst/>
              <a:gdLst>
                <a:gd name="T0" fmla="*/ 0 w 548"/>
                <a:gd name="T1" fmla="*/ 1087 h 1087"/>
                <a:gd name="T2" fmla="*/ 0 w 548"/>
                <a:gd name="T3" fmla="*/ 0 h 1087"/>
                <a:gd name="T4" fmla="*/ 124 w 548"/>
                <a:gd name="T5" fmla="*/ 0 h 1087"/>
                <a:gd name="T6" fmla="*/ 124 w 548"/>
                <a:gd name="T7" fmla="*/ 382 h 1087"/>
                <a:gd name="T8" fmla="*/ 306 w 548"/>
                <a:gd name="T9" fmla="*/ 345 h 1087"/>
                <a:gd name="T10" fmla="*/ 526 w 548"/>
                <a:gd name="T11" fmla="*/ 458 h 1087"/>
                <a:gd name="T12" fmla="*/ 548 w 548"/>
                <a:gd name="T13" fmla="*/ 644 h 1087"/>
                <a:gd name="T14" fmla="*/ 548 w 548"/>
                <a:gd name="T15" fmla="*/ 1087 h 1087"/>
                <a:gd name="T16" fmla="*/ 425 w 548"/>
                <a:gd name="T17" fmla="*/ 1087 h 1087"/>
                <a:gd name="T18" fmla="*/ 425 w 548"/>
                <a:gd name="T19" fmla="*/ 624 h 1087"/>
                <a:gd name="T20" fmla="*/ 403 w 548"/>
                <a:gd name="T21" fmla="*/ 477 h 1087"/>
                <a:gd name="T22" fmla="*/ 294 w 548"/>
                <a:gd name="T23" fmla="*/ 419 h 1087"/>
                <a:gd name="T24" fmla="*/ 124 w 548"/>
                <a:gd name="T25" fmla="*/ 463 h 1087"/>
                <a:gd name="T26" fmla="*/ 124 w 548"/>
                <a:gd name="T27" fmla="*/ 1087 h 1087"/>
                <a:gd name="T28" fmla="*/ 0 w 548"/>
                <a:gd name="T29" fmla="*/ 1087 h 1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8" h="1087">
                  <a:moveTo>
                    <a:pt x="0" y="1087"/>
                  </a:moveTo>
                  <a:cubicBezTo>
                    <a:pt x="0" y="0"/>
                    <a:pt x="0" y="0"/>
                    <a:pt x="0" y="0"/>
                  </a:cubicBezTo>
                  <a:cubicBezTo>
                    <a:pt x="124" y="0"/>
                    <a:pt x="124" y="0"/>
                    <a:pt x="124" y="0"/>
                  </a:cubicBezTo>
                  <a:cubicBezTo>
                    <a:pt x="124" y="382"/>
                    <a:pt x="124" y="382"/>
                    <a:pt x="124" y="382"/>
                  </a:cubicBezTo>
                  <a:cubicBezTo>
                    <a:pt x="188" y="357"/>
                    <a:pt x="249" y="345"/>
                    <a:pt x="306" y="345"/>
                  </a:cubicBezTo>
                  <a:cubicBezTo>
                    <a:pt x="420" y="345"/>
                    <a:pt x="493" y="382"/>
                    <a:pt x="526" y="458"/>
                  </a:cubicBezTo>
                  <a:cubicBezTo>
                    <a:pt x="541" y="492"/>
                    <a:pt x="548" y="554"/>
                    <a:pt x="548" y="644"/>
                  </a:cubicBezTo>
                  <a:cubicBezTo>
                    <a:pt x="548" y="1087"/>
                    <a:pt x="548" y="1087"/>
                    <a:pt x="548" y="1087"/>
                  </a:cubicBezTo>
                  <a:cubicBezTo>
                    <a:pt x="425" y="1087"/>
                    <a:pt x="425" y="1087"/>
                    <a:pt x="425" y="1087"/>
                  </a:cubicBezTo>
                  <a:cubicBezTo>
                    <a:pt x="425" y="624"/>
                    <a:pt x="425" y="624"/>
                    <a:pt x="425" y="624"/>
                  </a:cubicBezTo>
                  <a:cubicBezTo>
                    <a:pt x="425" y="555"/>
                    <a:pt x="418" y="506"/>
                    <a:pt x="403" y="477"/>
                  </a:cubicBezTo>
                  <a:cubicBezTo>
                    <a:pt x="384" y="439"/>
                    <a:pt x="347" y="419"/>
                    <a:pt x="294" y="419"/>
                  </a:cubicBezTo>
                  <a:cubicBezTo>
                    <a:pt x="245" y="419"/>
                    <a:pt x="189" y="434"/>
                    <a:pt x="124" y="463"/>
                  </a:cubicBezTo>
                  <a:cubicBezTo>
                    <a:pt x="124" y="1087"/>
                    <a:pt x="124" y="1087"/>
                    <a:pt x="124" y="1087"/>
                  </a:cubicBezTo>
                  <a:lnTo>
                    <a:pt x="0" y="10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2" name="Freeform 54"/>
            <p:cNvSpPr>
              <a:spLocks noEditPoints="1"/>
            </p:cNvSpPr>
            <p:nvPr userDrawn="1"/>
          </p:nvSpPr>
          <p:spPr bwMode="gray">
            <a:xfrm>
              <a:off x="4730" y="604"/>
              <a:ext cx="32" cy="43"/>
            </a:xfrm>
            <a:custGeom>
              <a:avLst/>
              <a:gdLst>
                <a:gd name="T0" fmla="*/ 437 w 561"/>
                <a:gd name="T1" fmla="*/ 286 h 762"/>
                <a:gd name="T2" fmla="*/ 437 w 561"/>
                <a:gd name="T3" fmla="*/ 248 h 762"/>
                <a:gd name="T4" fmla="*/ 415 w 561"/>
                <a:gd name="T5" fmla="*/ 138 h 762"/>
                <a:gd name="T6" fmla="*/ 271 w 561"/>
                <a:gd name="T7" fmla="*/ 77 h 762"/>
                <a:gd name="T8" fmla="*/ 70 w 561"/>
                <a:gd name="T9" fmla="*/ 118 h 762"/>
                <a:gd name="T10" fmla="*/ 70 w 561"/>
                <a:gd name="T11" fmla="*/ 31 h 762"/>
                <a:gd name="T12" fmla="*/ 284 w 561"/>
                <a:gd name="T13" fmla="*/ 0 h 762"/>
                <a:gd name="T14" fmla="*/ 516 w 561"/>
                <a:gd name="T15" fmla="*/ 76 h 762"/>
                <a:gd name="T16" fmla="*/ 558 w 561"/>
                <a:gd name="T17" fmla="*/ 200 h 762"/>
                <a:gd name="T18" fmla="*/ 561 w 561"/>
                <a:gd name="T19" fmla="*/ 290 h 762"/>
                <a:gd name="T20" fmla="*/ 561 w 561"/>
                <a:gd name="T21" fmla="*/ 727 h 762"/>
                <a:gd name="T22" fmla="*/ 293 w 561"/>
                <a:gd name="T23" fmla="*/ 762 h 762"/>
                <a:gd name="T24" fmla="*/ 83 w 561"/>
                <a:gd name="T25" fmla="*/ 720 h 762"/>
                <a:gd name="T26" fmla="*/ 0 w 561"/>
                <a:gd name="T27" fmla="*/ 558 h 762"/>
                <a:gd name="T28" fmla="*/ 96 w 561"/>
                <a:gd name="T29" fmla="*/ 363 h 762"/>
                <a:gd name="T30" fmla="*/ 336 w 561"/>
                <a:gd name="T31" fmla="*/ 297 h 762"/>
                <a:gd name="T32" fmla="*/ 437 w 561"/>
                <a:gd name="T33" fmla="*/ 286 h 762"/>
                <a:gd name="T34" fmla="*/ 437 w 561"/>
                <a:gd name="T35" fmla="*/ 356 h 762"/>
                <a:gd name="T36" fmla="*/ 267 w 561"/>
                <a:gd name="T37" fmla="*/ 382 h 762"/>
                <a:gd name="T38" fmla="*/ 127 w 561"/>
                <a:gd name="T39" fmla="*/ 545 h 762"/>
                <a:gd name="T40" fmla="*/ 168 w 561"/>
                <a:gd name="T41" fmla="*/ 650 h 762"/>
                <a:gd name="T42" fmla="*/ 312 w 561"/>
                <a:gd name="T43" fmla="*/ 687 h 762"/>
                <a:gd name="T44" fmla="*/ 437 w 561"/>
                <a:gd name="T45" fmla="*/ 670 h 762"/>
                <a:gd name="T46" fmla="*/ 437 w 561"/>
                <a:gd name="T47" fmla="*/ 356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61" h="762">
                  <a:moveTo>
                    <a:pt x="437" y="286"/>
                  </a:moveTo>
                  <a:cubicBezTo>
                    <a:pt x="437" y="248"/>
                    <a:pt x="437" y="248"/>
                    <a:pt x="437" y="248"/>
                  </a:cubicBezTo>
                  <a:cubicBezTo>
                    <a:pt x="437" y="200"/>
                    <a:pt x="430" y="164"/>
                    <a:pt x="415" y="138"/>
                  </a:cubicBezTo>
                  <a:cubicBezTo>
                    <a:pt x="392" y="97"/>
                    <a:pt x="344" y="77"/>
                    <a:pt x="271" y="77"/>
                  </a:cubicBezTo>
                  <a:cubicBezTo>
                    <a:pt x="206" y="77"/>
                    <a:pt x="139" y="91"/>
                    <a:pt x="70" y="118"/>
                  </a:cubicBezTo>
                  <a:cubicBezTo>
                    <a:pt x="70" y="31"/>
                    <a:pt x="70" y="31"/>
                    <a:pt x="70" y="31"/>
                  </a:cubicBezTo>
                  <a:cubicBezTo>
                    <a:pt x="139" y="10"/>
                    <a:pt x="210" y="0"/>
                    <a:pt x="284" y="0"/>
                  </a:cubicBezTo>
                  <a:cubicBezTo>
                    <a:pt x="397" y="0"/>
                    <a:pt x="474" y="25"/>
                    <a:pt x="516" y="76"/>
                  </a:cubicBezTo>
                  <a:cubicBezTo>
                    <a:pt x="539" y="104"/>
                    <a:pt x="553" y="145"/>
                    <a:pt x="558" y="200"/>
                  </a:cubicBezTo>
                  <a:cubicBezTo>
                    <a:pt x="560" y="220"/>
                    <a:pt x="561" y="250"/>
                    <a:pt x="561" y="290"/>
                  </a:cubicBezTo>
                  <a:cubicBezTo>
                    <a:pt x="561" y="727"/>
                    <a:pt x="561" y="727"/>
                    <a:pt x="561" y="727"/>
                  </a:cubicBezTo>
                  <a:cubicBezTo>
                    <a:pt x="477" y="750"/>
                    <a:pt x="387" y="762"/>
                    <a:pt x="293" y="762"/>
                  </a:cubicBezTo>
                  <a:cubicBezTo>
                    <a:pt x="203" y="762"/>
                    <a:pt x="133" y="748"/>
                    <a:pt x="83" y="720"/>
                  </a:cubicBezTo>
                  <a:cubicBezTo>
                    <a:pt x="28" y="689"/>
                    <a:pt x="0" y="635"/>
                    <a:pt x="0" y="558"/>
                  </a:cubicBezTo>
                  <a:cubicBezTo>
                    <a:pt x="0" y="470"/>
                    <a:pt x="32" y="405"/>
                    <a:pt x="96" y="363"/>
                  </a:cubicBezTo>
                  <a:cubicBezTo>
                    <a:pt x="143" y="332"/>
                    <a:pt x="223" y="310"/>
                    <a:pt x="336" y="297"/>
                  </a:cubicBezTo>
                  <a:cubicBezTo>
                    <a:pt x="357" y="294"/>
                    <a:pt x="391" y="291"/>
                    <a:pt x="437" y="286"/>
                  </a:cubicBezTo>
                  <a:close/>
                  <a:moveTo>
                    <a:pt x="437" y="356"/>
                  </a:moveTo>
                  <a:cubicBezTo>
                    <a:pt x="362" y="363"/>
                    <a:pt x="305" y="372"/>
                    <a:pt x="267" y="382"/>
                  </a:cubicBezTo>
                  <a:cubicBezTo>
                    <a:pt x="173" y="405"/>
                    <a:pt x="127" y="460"/>
                    <a:pt x="127" y="545"/>
                  </a:cubicBezTo>
                  <a:cubicBezTo>
                    <a:pt x="127" y="593"/>
                    <a:pt x="140" y="627"/>
                    <a:pt x="168" y="650"/>
                  </a:cubicBezTo>
                  <a:cubicBezTo>
                    <a:pt x="198" y="675"/>
                    <a:pt x="246" y="687"/>
                    <a:pt x="312" y="687"/>
                  </a:cubicBezTo>
                  <a:cubicBezTo>
                    <a:pt x="357" y="687"/>
                    <a:pt x="398" y="681"/>
                    <a:pt x="437" y="670"/>
                  </a:cubicBezTo>
                  <a:lnTo>
                    <a:pt x="437"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3" name="Freeform 55"/>
            <p:cNvSpPr>
              <a:spLocks noEditPoints="1"/>
            </p:cNvSpPr>
            <p:nvPr userDrawn="1"/>
          </p:nvSpPr>
          <p:spPr bwMode="gray">
            <a:xfrm>
              <a:off x="4774" y="604"/>
              <a:ext cx="32" cy="61"/>
            </a:xfrm>
            <a:custGeom>
              <a:avLst/>
              <a:gdLst>
                <a:gd name="T0" fmla="*/ 123 w 567"/>
                <a:gd name="T1" fmla="*/ 711 h 1087"/>
                <a:gd name="T2" fmla="*/ 123 w 567"/>
                <a:gd name="T3" fmla="*/ 1087 h 1087"/>
                <a:gd name="T4" fmla="*/ 0 w 567"/>
                <a:gd name="T5" fmla="*/ 1087 h 1087"/>
                <a:gd name="T6" fmla="*/ 0 w 567"/>
                <a:gd name="T7" fmla="*/ 28 h 1087"/>
                <a:gd name="T8" fmla="*/ 249 w 567"/>
                <a:gd name="T9" fmla="*/ 0 h 1087"/>
                <a:gd name="T10" fmla="*/ 505 w 567"/>
                <a:gd name="T11" fmla="*/ 113 h 1087"/>
                <a:gd name="T12" fmla="*/ 567 w 567"/>
                <a:gd name="T13" fmla="*/ 379 h 1087"/>
                <a:gd name="T14" fmla="*/ 489 w 567"/>
                <a:gd name="T15" fmla="*/ 662 h 1087"/>
                <a:gd name="T16" fmla="*/ 274 w 567"/>
                <a:gd name="T17" fmla="*/ 762 h 1087"/>
                <a:gd name="T18" fmla="*/ 172 w 567"/>
                <a:gd name="T19" fmla="*/ 742 h 1087"/>
                <a:gd name="T20" fmla="*/ 123 w 567"/>
                <a:gd name="T21" fmla="*/ 711 h 1087"/>
                <a:gd name="T22" fmla="*/ 123 w 567"/>
                <a:gd name="T23" fmla="*/ 625 h 1087"/>
                <a:gd name="T24" fmla="*/ 260 w 567"/>
                <a:gd name="T25" fmla="*/ 687 h 1087"/>
                <a:gd name="T26" fmla="*/ 400 w 567"/>
                <a:gd name="T27" fmla="*/ 591 h 1087"/>
                <a:gd name="T28" fmla="*/ 441 w 567"/>
                <a:gd name="T29" fmla="*/ 378 h 1087"/>
                <a:gd name="T30" fmla="*/ 386 w 567"/>
                <a:gd name="T31" fmla="*/ 140 h 1087"/>
                <a:gd name="T32" fmla="*/ 230 w 567"/>
                <a:gd name="T33" fmla="*/ 74 h 1087"/>
                <a:gd name="T34" fmla="*/ 123 w 567"/>
                <a:gd name="T35" fmla="*/ 83 h 1087"/>
                <a:gd name="T36" fmla="*/ 123 w 567"/>
                <a:gd name="T37" fmla="*/ 625 h 1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7" h="1087">
                  <a:moveTo>
                    <a:pt x="123" y="711"/>
                  </a:moveTo>
                  <a:cubicBezTo>
                    <a:pt x="123" y="1087"/>
                    <a:pt x="123" y="1087"/>
                    <a:pt x="123" y="1087"/>
                  </a:cubicBezTo>
                  <a:cubicBezTo>
                    <a:pt x="0" y="1087"/>
                    <a:pt x="0" y="1087"/>
                    <a:pt x="0" y="1087"/>
                  </a:cubicBezTo>
                  <a:cubicBezTo>
                    <a:pt x="0" y="28"/>
                    <a:pt x="0" y="28"/>
                    <a:pt x="0" y="28"/>
                  </a:cubicBezTo>
                  <a:cubicBezTo>
                    <a:pt x="85" y="9"/>
                    <a:pt x="168" y="0"/>
                    <a:pt x="249" y="0"/>
                  </a:cubicBezTo>
                  <a:cubicBezTo>
                    <a:pt x="374" y="0"/>
                    <a:pt x="459" y="37"/>
                    <a:pt x="505" y="113"/>
                  </a:cubicBezTo>
                  <a:cubicBezTo>
                    <a:pt x="546" y="180"/>
                    <a:pt x="567" y="269"/>
                    <a:pt x="567" y="379"/>
                  </a:cubicBezTo>
                  <a:cubicBezTo>
                    <a:pt x="567" y="495"/>
                    <a:pt x="541" y="590"/>
                    <a:pt x="489" y="662"/>
                  </a:cubicBezTo>
                  <a:cubicBezTo>
                    <a:pt x="440" y="728"/>
                    <a:pt x="369" y="762"/>
                    <a:pt x="274" y="762"/>
                  </a:cubicBezTo>
                  <a:cubicBezTo>
                    <a:pt x="234" y="762"/>
                    <a:pt x="200" y="755"/>
                    <a:pt x="172" y="742"/>
                  </a:cubicBezTo>
                  <a:cubicBezTo>
                    <a:pt x="159" y="736"/>
                    <a:pt x="142" y="725"/>
                    <a:pt x="123" y="711"/>
                  </a:cubicBezTo>
                  <a:close/>
                  <a:moveTo>
                    <a:pt x="123" y="625"/>
                  </a:moveTo>
                  <a:cubicBezTo>
                    <a:pt x="165" y="666"/>
                    <a:pt x="210" y="687"/>
                    <a:pt x="260" y="687"/>
                  </a:cubicBezTo>
                  <a:cubicBezTo>
                    <a:pt x="324" y="687"/>
                    <a:pt x="371" y="655"/>
                    <a:pt x="400" y="591"/>
                  </a:cubicBezTo>
                  <a:cubicBezTo>
                    <a:pt x="427" y="533"/>
                    <a:pt x="441" y="462"/>
                    <a:pt x="441" y="378"/>
                  </a:cubicBezTo>
                  <a:cubicBezTo>
                    <a:pt x="441" y="272"/>
                    <a:pt x="422" y="193"/>
                    <a:pt x="386" y="140"/>
                  </a:cubicBezTo>
                  <a:cubicBezTo>
                    <a:pt x="356" y="96"/>
                    <a:pt x="304" y="74"/>
                    <a:pt x="230" y="74"/>
                  </a:cubicBezTo>
                  <a:cubicBezTo>
                    <a:pt x="198" y="74"/>
                    <a:pt x="162" y="77"/>
                    <a:pt x="123" y="83"/>
                  </a:cubicBezTo>
                  <a:lnTo>
                    <a:pt x="123" y="6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4" name="Freeform 56"/>
            <p:cNvSpPr>
              <a:spLocks noEditPoints="1"/>
            </p:cNvSpPr>
            <p:nvPr userDrawn="1"/>
          </p:nvSpPr>
          <p:spPr bwMode="gray">
            <a:xfrm>
              <a:off x="4815" y="591"/>
              <a:ext cx="9" cy="55"/>
            </a:xfrm>
            <a:custGeom>
              <a:avLst/>
              <a:gdLst>
                <a:gd name="T0" fmla="*/ 75 w 150"/>
                <a:gd name="T1" fmla="*/ 0 h 987"/>
                <a:gd name="T2" fmla="*/ 131 w 150"/>
                <a:gd name="T3" fmla="*/ 25 h 987"/>
                <a:gd name="T4" fmla="*/ 150 w 150"/>
                <a:gd name="T5" fmla="*/ 76 h 987"/>
                <a:gd name="T6" fmla="*/ 126 w 150"/>
                <a:gd name="T7" fmla="*/ 132 h 987"/>
                <a:gd name="T8" fmla="*/ 74 w 150"/>
                <a:gd name="T9" fmla="*/ 151 h 987"/>
                <a:gd name="T10" fmla="*/ 19 w 150"/>
                <a:gd name="T11" fmla="*/ 127 h 987"/>
                <a:gd name="T12" fmla="*/ 0 w 150"/>
                <a:gd name="T13" fmla="*/ 75 h 987"/>
                <a:gd name="T14" fmla="*/ 24 w 150"/>
                <a:gd name="T15" fmla="*/ 20 h 987"/>
                <a:gd name="T16" fmla="*/ 75 w 150"/>
                <a:gd name="T17" fmla="*/ 0 h 987"/>
                <a:gd name="T18" fmla="*/ 15 w 150"/>
                <a:gd name="T19" fmla="*/ 987 h 987"/>
                <a:gd name="T20" fmla="*/ 15 w 150"/>
                <a:gd name="T21" fmla="*/ 265 h 987"/>
                <a:gd name="T22" fmla="*/ 138 w 150"/>
                <a:gd name="T23" fmla="*/ 265 h 987"/>
                <a:gd name="T24" fmla="*/ 138 w 150"/>
                <a:gd name="T25" fmla="*/ 987 h 987"/>
                <a:gd name="T26" fmla="*/ 15 w 150"/>
                <a:gd name="T27" fmla="*/ 987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87">
                  <a:moveTo>
                    <a:pt x="75" y="0"/>
                  </a:moveTo>
                  <a:cubicBezTo>
                    <a:pt x="97" y="0"/>
                    <a:pt x="116" y="9"/>
                    <a:pt x="131" y="25"/>
                  </a:cubicBezTo>
                  <a:cubicBezTo>
                    <a:pt x="144" y="40"/>
                    <a:pt x="150" y="57"/>
                    <a:pt x="150" y="76"/>
                  </a:cubicBezTo>
                  <a:cubicBezTo>
                    <a:pt x="150" y="98"/>
                    <a:pt x="142" y="117"/>
                    <a:pt x="126" y="132"/>
                  </a:cubicBezTo>
                  <a:cubicBezTo>
                    <a:pt x="112" y="145"/>
                    <a:pt x="94" y="151"/>
                    <a:pt x="74" y="151"/>
                  </a:cubicBezTo>
                  <a:cubicBezTo>
                    <a:pt x="52" y="151"/>
                    <a:pt x="33" y="143"/>
                    <a:pt x="19" y="127"/>
                  </a:cubicBezTo>
                  <a:cubicBezTo>
                    <a:pt x="6" y="112"/>
                    <a:pt x="0" y="95"/>
                    <a:pt x="0" y="75"/>
                  </a:cubicBezTo>
                  <a:cubicBezTo>
                    <a:pt x="0" y="53"/>
                    <a:pt x="8" y="35"/>
                    <a:pt x="24" y="20"/>
                  </a:cubicBezTo>
                  <a:cubicBezTo>
                    <a:pt x="38" y="7"/>
                    <a:pt x="55" y="0"/>
                    <a:pt x="75" y="0"/>
                  </a:cubicBezTo>
                  <a:close/>
                  <a:moveTo>
                    <a:pt x="15" y="987"/>
                  </a:moveTo>
                  <a:cubicBezTo>
                    <a:pt x="15" y="265"/>
                    <a:pt x="15" y="265"/>
                    <a:pt x="15" y="265"/>
                  </a:cubicBezTo>
                  <a:cubicBezTo>
                    <a:pt x="138" y="265"/>
                    <a:pt x="138" y="265"/>
                    <a:pt x="138" y="265"/>
                  </a:cubicBezTo>
                  <a:cubicBezTo>
                    <a:pt x="138" y="987"/>
                    <a:pt x="138" y="987"/>
                    <a:pt x="138" y="987"/>
                  </a:cubicBezTo>
                  <a:lnTo>
                    <a:pt x="15" y="9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5" name="Freeform 57"/>
            <p:cNvSpPr>
              <a:spLocks/>
            </p:cNvSpPr>
            <p:nvPr userDrawn="1"/>
          </p:nvSpPr>
          <p:spPr bwMode="gray">
            <a:xfrm>
              <a:off x="4836" y="604"/>
              <a:ext cx="31" cy="42"/>
            </a:xfrm>
            <a:custGeom>
              <a:avLst/>
              <a:gdLst>
                <a:gd name="T0" fmla="*/ 0 w 548"/>
                <a:gd name="T1" fmla="*/ 742 h 742"/>
                <a:gd name="T2" fmla="*/ 0 w 548"/>
                <a:gd name="T3" fmla="*/ 28 h 742"/>
                <a:gd name="T4" fmla="*/ 289 w 548"/>
                <a:gd name="T5" fmla="*/ 0 h 742"/>
                <a:gd name="T6" fmla="*/ 526 w 548"/>
                <a:gd name="T7" fmla="*/ 113 h 742"/>
                <a:gd name="T8" fmla="*/ 548 w 548"/>
                <a:gd name="T9" fmla="*/ 299 h 742"/>
                <a:gd name="T10" fmla="*/ 548 w 548"/>
                <a:gd name="T11" fmla="*/ 742 h 742"/>
                <a:gd name="T12" fmla="*/ 424 w 548"/>
                <a:gd name="T13" fmla="*/ 742 h 742"/>
                <a:gd name="T14" fmla="*/ 424 w 548"/>
                <a:gd name="T15" fmla="*/ 306 h 742"/>
                <a:gd name="T16" fmla="*/ 403 w 548"/>
                <a:gd name="T17" fmla="*/ 134 h 742"/>
                <a:gd name="T18" fmla="*/ 277 w 548"/>
                <a:gd name="T19" fmla="*/ 74 h 742"/>
                <a:gd name="T20" fmla="*/ 123 w 548"/>
                <a:gd name="T21" fmla="*/ 90 h 742"/>
                <a:gd name="T22" fmla="*/ 123 w 548"/>
                <a:gd name="T23" fmla="*/ 742 h 742"/>
                <a:gd name="T24" fmla="*/ 0 w 548"/>
                <a:gd name="T25" fmla="*/ 742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742">
                  <a:moveTo>
                    <a:pt x="0" y="742"/>
                  </a:moveTo>
                  <a:cubicBezTo>
                    <a:pt x="0" y="28"/>
                    <a:pt x="0" y="28"/>
                    <a:pt x="0" y="28"/>
                  </a:cubicBezTo>
                  <a:cubicBezTo>
                    <a:pt x="114" y="9"/>
                    <a:pt x="210" y="0"/>
                    <a:pt x="289" y="0"/>
                  </a:cubicBezTo>
                  <a:cubicBezTo>
                    <a:pt x="415" y="0"/>
                    <a:pt x="494" y="38"/>
                    <a:pt x="526" y="113"/>
                  </a:cubicBezTo>
                  <a:cubicBezTo>
                    <a:pt x="541" y="149"/>
                    <a:pt x="548" y="210"/>
                    <a:pt x="548" y="299"/>
                  </a:cubicBezTo>
                  <a:cubicBezTo>
                    <a:pt x="548" y="742"/>
                    <a:pt x="548" y="742"/>
                    <a:pt x="548" y="742"/>
                  </a:cubicBezTo>
                  <a:cubicBezTo>
                    <a:pt x="424" y="742"/>
                    <a:pt x="424" y="742"/>
                    <a:pt x="424" y="742"/>
                  </a:cubicBezTo>
                  <a:cubicBezTo>
                    <a:pt x="424" y="306"/>
                    <a:pt x="424" y="306"/>
                    <a:pt x="424" y="306"/>
                  </a:cubicBezTo>
                  <a:cubicBezTo>
                    <a:pt x="424" y="221"/>
                    <a:pt x="417" y="163"/>
                    <a:pt x="403" y="134"/>
                  </a:cubicBezTo>
                  <a:cubicBezTo>
                    <a:pt x="382" y="94"/>
                    <a:pt x="341" y="74"/>
                    <a:pt x="277" y="74"/>
                  </a:cubicBezTo>
                  <a:cubicBezTo>
                    <a:pt x="227" y="74"/>
                    <a:pt x="176" y="80"/>
                    <a:pt x="123" y="90"/>
                  </a:cubicBezTo>
                  <a:cubicBezTo>
                    <a:pt x="123" y="742"/>
                    <a:pt x="123" y="742"/>
                    <a:pt x="123" y="742"/>
                  </a:cubicBezTo>
                  <a:lnTo>
                    <a:pt x="0" y="7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6" name="Freeform 58"/>
            <p:cNvSpPr>
              <a:spLocks noEditPoints="1"/>
            </p:cNvSpPr>
            <p:nvPr userDrawn="1"/>
          </p:nvSpPr>
          <p:spPr bwMode="gray">
            <a:xfrm>
              <a:off x="4876" y="604"/>
              <a:ext cx="32" cy="62"/>
            </a:xfrm>
            <a:custGeom>
              <a:avLst/>
              <a:gdLst>
                <a:gd name="T0" fmla="*/ 445 w 569"/>
                <a:gd name="T1" fmla="*/ 677 h 1098"/>
                <a:gd name="T2" fmla="*/ 399 w 569"/>
                <a:gd name="T3" fmla="*/ 721 h 1098"/>
                <a:gd name="T4" fmla="*/ 257 w 569"/>
                <a:gd name="T5" fmla="*/ 762 h 1098"/>
                <a:gd name="T6" fmla="*/ 97 w 569"/>
                <a:gd name="T7" fmla="*/ 708 h 1098"/>
                <a:gd name="T8" fmla="*/ 0 w 569"/>
                <a:gd name="T9" fmla="*/ 414 h 1098"/>
                <a:gd name="T10" fmla="*/ 71 w 569"/>
                <a:gd name="T11" fmla="*/ 131 h 1098"/>
                <a:gd name="T12" fmla="*/ 340 w 569"/>
                <a:gd name="T13" fmla="*/ 0 h 1098"/>
                <a:gd name="T14" fmla="*/ 569 w 569"/>
                <a:gd name="T15" fmla="*/ 28 h 1098"/>
                <a:gd name="T16" fmla="*/ 569 w 569"/>
                <a:gd name="T17" fmla="*/ 601 h 1098"/>
                <a:gd name="T18" fmla="*/ 555 w 569"/>
                <a:gd name="T19" fmla="*/ 843 h 1098"/>
                <a:gd name="T20" fmla="*/ 422 w 569"/>
                <a:gd name="T21" fmla="*/ 1052 h 1098"/>
                <a:gd name="T22" fmla="*/ 191 w 569"/>
                <a:gd name="T23" fmla="*/ 1098 h 1098"/>
                <a:gd name="T24" fmla="*/ 98 w 569"/>
                <a:gd name="T25" fmla="*/ 1092 h 1098"/>
                <a:gd name="T26" fmla="*/ 98 w 569"/>
                <a:gd name="T27" fmla="*/ 1018 h 1098"/>
                <a:gd name="T28" fmla="*/ 190 w 569"/>
                <a:gd name="T29" fmla="*/ 1024 h 1098"/>
                <a:gd name="T30" fmla="*/ 341 w 569"/>
                <a:gd name="T31" fmla="*/ 997 h 1098"/>
                <a:gd name="T32" fmla="*/ 434 w 569"/>
                <a:gd name="T33" fmla="*/ 858 h 1098"/>
                <a:gd name="T34" fmla="*/ 445 w 569"/>
                <a:gd name="T35" fmla="*/ 716 h 1098"/>
                <a:gd name="T36" fmla="*/ 445 w 569"/>
                <a:gd name="T37" fmla="*/ 677 h 1098"/>
                <a:gd name="T38" fmla="*/ 445 w 569"/>
                <a:gd name="T39" fmla="*/ 81 h 1098"/>
                <a:gd name="T40" fmla="*/ 353 w 569"/>
                <a:gd name="T41" fmla="*/ 74 h 1098"/>
                <a:gd name="T42" fmla="*/ 231 w 569"/>
                <a:gd name="T43" fmla="*/ 106 h 1098"/>
                <a:gd name="T44" fmla="*/ 152 w 569"/>
                <a:gd name="T45" fmla="*/ 233 h 1098"/>
                <a:gd name="T46" fmla="*/ 126 w 569"/>
                <a:gd name="T47" fmla="*/ 419 h 1098"/>
                <a:gd name="T48" fmla="*/ 174 w 569"/>
                <a:gd name="T49" fmla="*/ 633 h 1098"/>
                <a:gd name="T50" fmla="*/ 274 w 569"/>
                <a:gd name="T51" fmla="*/ 687 h 1098"/>
                <a:gd name="T52" fmla="*/ 371 w 569"/>
                <a:gd name="T53" fmla="*/ 654 h 1098"/>
                <a:gd name="T54" fmla="*/ 435 w 569"/>
                <a:gd name="T55" fmla="*/ 566 h 1098"/>
                <a:gd name="T56" fmla="*/ 445 w 569"/>
                <a:gd name="T57" fmla="*/ 483 h 1098"/>
                <a:gd name="T58" fmla="*/ 445 w 569"/>
                <a:gd name="T59" fmla="*/ 81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9" h="1098">
                  <a:moveTo>
                    <a:pt x="445" y="677"/>
                  </a:moveTo>
                  <a:cubicBezTo>
                    <a:pt x="427" y="697"/>
                    <a:pt x="412" y="712"/>
                    <a:pt x="399" y="721"/>
                  </a:cubicBezTo>
                  <a:cubicBezTo>
                    <a:pt x="362" y="748"/>
                    <a:pt x="314" y="762"/>
                    <a:pt x="257" y="762"/>
                  </a:cubicBezTo>
                  <a:cubicBezTo>
                    <a:pt x="192" y="762"/>
                    <a:pt x="139" y="744"/>
                    <a:pt x="97" y="708"/>
                  </a:cubicBezTo>
                  <a:cubicBezTo>
                    <a:pt x="32" y="654"/>
                    <a:pt x="0" y="556"/>
                    <a:pt x="0" y="414"/>
                  </a:cubicBezTo>
                  <a:cubicBezTo>
                    <a:pt x="0" y="300"/>
                    <a:pt x="24" y="206"/>
                    <a:pt x="71" y="131"/>
                  </a:cubicBezTo>
                  <a:cubicBezTo>
                    <a:pt x="126" y="44"/>
                    <a:pt x="216" y="0"/>
                    <a:pt x="340" y="0"/>
                  </a:cubicBezTo>
                  <a:cubicBezTo>
                    <a:pt x="414" y="0"/>
                    <a:pt x="490" y="9"/>
                    <a:pt x="569" y="28"/>
                  </a:cubicBezTo>
                  <a:cubicBezTo>
                    <a:pt x="569" y="601"/>
                    <a:pt x="569" y="601"/>
                    <a:pt x="569" y="601"/>
                  </a:cubicBezTo>
                  <a:cubicBezTo>
                    <a:pt x="569" y="707"/>
                    <a:pt x="564" y="788"/>
                    <a:pt x="555" y="843"/>
                  </a:cubicBezTo>
                  <a:cubicBezTo>
                    <a:pt x="538" y="944"/>
                    <a:pt x="494" y="1013"/>
                    <a:pt x="422" y="1052"/>
                  </a:cubicBezTo>
                  <a:cubicBezTo>
                    <a:pt x="363" y="1083"/>
                    <a:pt x="286" y="1098"/>
                    <a:pt x="191" y="1098"/>
                  </a:cubicBezTo>
                  <a:cubicBezTo>
                    <a:pt x="164" y="1098"/>
                    <a:pt x="133" y="1096"/>
                    <a:pt x="98" y="1092"/>
                  </a:cubicBezTo>
                  <a:cubicBezTo>
                    <a:pt x="98" y="1018"/>
                    <a:pt x="98" y="1018"/>
                    <a:pt x="98" y="1018"/>
                  </a:cubicBezTo>
                  <a:cubicBezTo>
                    <a:pt x="130" y="1022"/>
                    <a:pt x="160" y="1024"/>
                    <a:pt x="190" y="1024"/>
                  </a:cubicBezTo>
                  <a:cubicBezTo>
                    <a:pt x="258" y="1024"/>
                    <a:pt x="308" y="1015"/>
                    <a:pt x="341" y="997"/>
                  </a:cubicBezTo>
                  <a:cubicBezTo>
                    <a:pt x="390" y="971"/>
                    <a:pt x="421" y="924"/>
                    <a:pt x="434" y="858"/>
                  </a:cubicBezTo>
                  <a:cubicBezTo>
                    <a:pt x="442" y="821"/>
                    <a:pt x="445" y="773"/>
                    <a:pt x="445" y="716"/>
                  </a:cubicBezTo>
                  <a:lnTo>
                    <a:pt x="445" y="677"/>
                  </a:lnTo>
                  <a:close/>
                  <a:moveTo>
                    <a:pt x="445" y="81"/>
                  </a:moveTo>
                  <a:cubicBezTo>
                    <a:pt x="411" y="77"/>
                    <a:pt x="380" y="74"/>
                    <a:pt x="353" y="74"/>
                  </a:cubicBezTo>
                  <a:cubicBezTo>
                    <a:pt x="301" y="74"/>
                    <a:pt x="260" y="85"/>
                    <a:pt x="231" y="106"/>
                  </a:cubicBezTo>
                  <a:cubicBezTo>
                    <a:pt x="197" y="130"/>
                    <a:pt x="171" y="173"/>
                    <a:pt x="152" y="233"/>
                  </a:cubicBezTo>
                  <a:cubicBezTo>
                    <a:pt x="135" y="287"/>
                    <a:pt x="126" y="348"/>
                    <a:pt x="126" y="419"/>
                  </a:cubicBezTo>
                  <a:cubicBezTo>
                    <a:pt x="126" y="517"/>
                    <a:pt x="142" y="589"/>
                    <a:pt x="174" y="633"/>
                  </a:cubicBezTo>
                  <a:cubicBezTo>
                    <a:pt x="199" y="669"/>
                    <a:pt x="233" y="687"/>
                    <a:pt x="274" y="687"/>
                  </a:cubicBezTo>
                  <a:cubicBezTo>
                    <a:pt x="308" y="687"/>
                    <a:pt x="341" y="676"/>
                    <a:pt x="371" y="654"/>
                  </a:cubicBezTo>
                  <a:cubicBezTo>
                    <a:pt x="401" y="631"/>
                    <a:pt x="423" y="602"/>
                    <a:pt x="435" y="566"/>
                  </a:cubicBezTo>
                  <a:cubicBezTo>
                    <a:pt x="442" y="547"/>
                    <a:pt x="445" y="520"/>
                    <a:pt x="445" y="483"/>
                  </a:cubicBezTo>
                  <a:lnTo>
                    <a:pt x="44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7" name="Freeform 59"/>
            <p:cNvSpPr>
              <a:spLocks/>
            </p:cNvSpPr>
            <p:nvPr userDrawn="1"/>
          </p:nvSpPr>
          <p:spPr bwMode="gray">
            <a:xfrm>
              <a:off x="4939" y="595"/>
              <a:ext cx="18" cy="51"/>
            </a:xfrm>
            <a:custGeom>
              <a:avLst/>
              <a:gdLst>
                <a:gd name="T0" fmla="*/ 0 w 318"/>
                <a:gd name="T1" fmla="*/ 0 h 917"/>
                <a:gd name="T2" fmla="*/ 124 w 318"/>
                <a:gd name="T3" fmla="*/ 0 h 917"/>
                <a:gd name="T4" fmla="*/ 124 w 318"/>
                <a:gd name="T5" fmla="*/ 195 h 917"/>
                <a:gd name="T6" fmla="*/ 318 w 318"/>
                <a:gd name="T7" fmla="*/ 195 h 917"/>
                <a:gd name="T8" fmla="*/ 318 w 318"/>
                <a:gd name="T9" fmla="*/ 273 h 917"/>
                <a:gd name="T10" fmla="*/ 124 w 318"/>
                <a:gd name="T11" fmla="*/ 273 h 917"/>
                <a:gd name="T12" fmla="*/ 124 w 318"/>
                <a:gd name="T13" fmla="*/ 656 h 917"/>
                <a:gd name="T14" fmla="*/ 156 w 318"/>
                <a:gd name="T15" fmla="*/ 804 h 917"/>
                <a:gd name="T16" fmla="*/ 225 w 318"/>
                <a:gd name="T17" fmla="*/ 836 h 917"/>
                <a:gd name="T18" fmla="*/ 277 w 318"/>
                <a:gd name="T19" fmla="*/ 838 h 917"/>
                <a:gd name="T20" fmla="*/ 318 w 318"/>
                <a:gd name="T21" fmla="*/ 838 h 917"/>
                <a:gd name="T22" fmla="*/ 318 w 318"/>
                <a:gd name="T23" fmla="*/ 917 h 917"/>
                <a:gd name="T24" fmla="*/ 251 w 318"/>
                <a:gd name="T25" fmla="*/ 917 h 917"/>
                <a:gd name="T26" fmla="*/ 127 w 318"/>
                <a:gd name="T27" fmla="*/ 904 h 917"/>
                <a:gd name="T28" fmla="*/ 11 w 318"/>
                <a:gd name="T29" fmla="*/ 782 h 917"/>
                <a:gd name="T30" fmla="*/ 0 w 318"/>
                <a:gd name="T31" fmla="*/ 638 h 917"/>
                <a:gd name="T32" fmla="*/ 0 w 318"/>
                <a:gd name="T33" fmla="*/ 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8" h="917">
                  <a:moveTo>
                    <a:pt x="0" y="0"/>
                  </a:moveTo>
                  <a:cubicBezTo>
                    <a:pt x="124" y="0"/>
                    <a:pt x="124" y="0"/>
                    <a:pt x="124" y="0"/>
                  </a:cubicBezTo>
                  <a:cubicBezTo>
                    <a:pt x="124" y="195"/>
                    <a:pt x="124" y="195"/>
                    <a:pt x="124" y="195"/>
                  </a:cubicBezTo>
                  <a:cubicBezTo>
                    <a:pt x="318" y="195"/>
                    <a:pt x="318" y="195"/>
                    <a:pt x="318" y="195"/>
                  </a:cubicBezTo>
                  <a:cubicBezTo>
                    <a:pt x="318" y="273"/>
                    <a:pt x="318" y="273"/>
                    <a:pt x="318" y="273"/>
                  </a:cubicBezTo>
                  <a:cubicBezTo>
                    <a:pt x="124" y="273"/>
                    <a:pt x="124" y="273"/>
                    <a:pt x="124" y="273"/>
                  </a:cubicBezTo>
                  <a:cubicBezTo>
                    <a:pt x="124" y="656"/>
                    <a:pt x="124" y="656"/>
                    <a:pt x="124" y="656"/>
                  </a:cubicBezTo>
                  <a:cubicBezTo>
                    <a:pt x="124" y="729"/>
                    <a:pt x="135" y="778"/>
                    <a:pt x="156" y="804"/>
                  </a:cubicBezTo>
                  <a:cubicBezTo>
                    <a:pt x="171" y="821"/>
                    <a:pt x="194" y="832"/>
                    <a:pt x="225" y="836"/>
                  </a:cubicBezTo>
                  <a:cubicBezTo>
                    <a:pt x="235" y="837"/>
                    <a:pt x="252" y="838"/>
                    <a:pt x="277" y="838"/>
                  </a:cubicBezTo>
                  <a:cubicBezTo>
                    <a:pt x="318" y="838"/>
                    <a:pt x="318" y="838"/>
                    <a:pt x="318" y="838"/>
                  </a:cubicBezTo>
                  <a:cubicBezTo>
                    <a:pt x="318" y="917"/>
                    <a:pt x="318" y="917"/>
                    <a:pt x="318" y="917"/>
                  </a:cubicBezTo>
                  <a:cubicBezTo>
                    <a:pt x="251" y="917"/>
                    <a:pt x="251" y="917"/>
                    <a:pt x="251" y="917"/>
                  </a:cubicBezTo>
                  <a:cubicBezTo>
                    <a:pt x="198" y="917"/>
                    <a:pt x="157" y="913"/>
                    <a:pt x="127" y="904"/>
                  </a:cubicBezTo>
                  <a:cubicBezTo>
                    <a:pt x="64" y="887"/>
                    <a:pt x="26" y="846"/>
                    <a:pt x="11" y="782"/>
                  </a:cubicBezTo>
                  <a:cubicBezTo>
                    <a:pt x="4" y="747"/>
                    <a:pt x="0" y="699"/>
                    <a:pt x="0" y="638"/>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8" name="Freeform 60"/>
            <p:cNvSpPr>
              <a:spLocks noEditPoints="1"/>
            </p:cNvSpPr>
            <p:nvPr userDrawn="1"/>
          </p:nvSpPr>
          <p:spPr bwMode="gray">
            <a:xfrm>
              <a:off x="4963" y="604"/>
              <a:ext cx="34" cy="43"/>
            </a:xfrm>
            <a:custGeom>
              <a:avLst/>
              <a:gdLst>
                <a:gd name="T0" fmla="*/ 304 w 607"/>
                <a:gd name="T1" fmla="*/ 0 h 762"/>
                <a:gd name="T2" fmla="*/ 534 w 607"/>
                <a:gd name="T3" fmla="*/ 103 h 762"/>
                <a:gd name="T4" fmla="*/ 607 w 607"/>
                <a:gd name="T5" fmla="*/ 381 h 762"/>
                <a:gd name="T6" fmla="*/ 534 w 607"/>
                <a:gd name="T7" fmla="*/ 659 h 762"/>
                <a:gd name="T8" fmla="*/ 304 w 607"/>
                <a:gd name="T9" fmla="*/ 762 h 762"/>
                <a:gd name="T10" fmla="*/ 0 w 607"/>
                <a:gd name="T11" fmla="*/ 375 h 762"/>
                <a:gd name="T12" fmla="*/ 73 w 607"/>
                <a:gd name="T13" fmla="*/ 103 h 762"/>
                <a:gd name="T14" fmla="*/ 304 w 607"/>
                <a:gd name="T15" fmla="*/ 0 h 762"/>
                <a:gd name="T16" fmla="*/ 304 w 607"/>
                <a:gd name="T17" fmla="*/ 74 h 762"/>
                <a:gd name="T18" fmla="*/ 159 w 607"/>
                <a:gd name="T19" fmla="*/ 168 h 762"/>
                <a:gd name="T20" fmla="*/ 126 w 607"/>
                <a:gd name="T21" fmla="*/ 377 h 762"/>
                <a:gd name="T22" fmla="*/ 159 w 607"/>
                <a:gd name="T23" fmla="*/ 593 h 762"/>
                <a:gd name="T24" fmla="*/ 304 w 607"/>
                <a:gd name="T25" fmla="*/ 687 h 762"/>
                <a:gd name="T26" fmla="*/ 448 w 607"/>
                <a:gd name="T27" fmla="*/ 593 h 762"/>
                <a:gd name="T28" fmla="*/ 481 w 607"/>
                <a:gd name="T29" fmla="*/ 380 h 762"/>
                <a:gd name="T30" fmla="*/ 448 w 607"/>
                <a:gd name="T31" fmla="*/ 168 h 762"/>
                <a:gd name="T32" fmla="*/ 304 w 607"/>
                <a:gd name="T33" fmla="*/ 74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4" y="762"/>
                  </a:cubicBezTo>
                  <a:cubicBezTo>
                    <a:pt x="101" y="762"/>
                    <a:pt x="0" y="633"/>
                    <a:pt x="0" y="375"/>
                  </a:cubicBezTo>
                  <a:cubicBezTo>
                    <a:pt x="0" y="260"/>
                    <a:pt x="24" y="169"/>
                    <a:pt x="73" y="103"/>
                  </a:cubicBezTo>
                  <a:cubicBezTo>
                    <a:pt x="123" y="34"/>
                    <a:pt x="200" y="0"/>
                    <a:pt x="304" y="0"/>
                  </a:cubicBezTo>
                  <a:close/>
                  <a:moveTo>
                    <a:pt x="304" y="74"/>
                  </a:moveTo>
                  <a:cubicBezTo>
                    <a:pt x="234" y="74"/>
                    <a:pt x="186" y="106"/>
                    <a:pt x="159" y="168"/>
                  </a:cubicBezTo>
                  <a:cubicBezTo>
                    <a:pt x="137" y="220"/>
                    <a:pt x="126" y="290"/>
                    <a:pt x="126" y="377"/>
                  </a:cubicBezTo>
                  <a:cubicBezTo>
                    <a:pt x="126" y="469"/>
                    <a:pt x="137" y="541"/>
                    <a:pt x="159" y="593"/>
                  </a:cubicBezTo>
                  <a:cubicBezTo>
                    <a:pt x="186"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9" name="Freeform 61"/>
            <p:cNvSpPr>
              <a:spLocks/>
            </p:cNvSpPr>
            <p:nvPr userDrawn="1"/>
          </p:nvSpPr>
          <p:spPr bwMode="gray">
            <a:xfrm>
              <a:off x="5007" y="604"/>
              <a:ext cx="52" cy="42"/>
            </a:xfrm>
            <a:custGeom>
              <a:avLst/>
              <a:gdLst>
                <a:gd name="T0" fmla="*/ 0 w 933"/>
                <a:gd name="T1" fmla="*/ 742 h 742"/>
                <a:gd name="T2" fmla="*/ 0 w 933"/>
                <a:gd name="T3" fmla="*/ 28 h 742"/>
                <a:gd name="T4" fmla="*/ 267 w 933"/>
                <a:gd name="T5" fmla="*/ 0 h 742"/>
                <a:gd name="T6" fmla="*/ 460 w 933"/>
                <a:gd name="T7" fmla="*/ 46 h 742"/>
                <a:gd name="T8" fmla="*/ 691 w 933"/>
                <a:gd name="T9" fmla="*/ 0 h 742"/>
                <a:gd name="T10" fmla="*/ 912 w 933"/>
                <a:gd name="T11" fmla="*/ 114 h 742"/>
                <a:gd name="T12" fmla="*/ 933 w 933"/>
                <a:gd name="T13" fmla="*/ 299 h 742"/>
                <a:gd name="T14" fmla="*/ 933 w 933"/>
                <a:gd name="T15" fmla="*/ 742 h 742"/>
                <a:gd name="T16" fmla="*/ 809 w 933"/>
                <a:gd name="T17" fmla="*/ 742 h 742"/>
                <a:gd name="T18" fmla="*/ 809 w 933"/>
                <a:gd name="T19" fmla="*/ 306 h 742"/>
                <a:gd name="T20" fmla="*/ 790 w 933"/>
                <a:gd name="T21" fmla="*/ 135 h 742"/>
                <a:gd name="T22" fmla="*/ 675 w 933"/>
                <a:gd name="T23" fmla="*/ 74 h 742"/>
                <a:gd name="T24" fmla="*/ 528 w 933"/>
                <a:gd name="T25" fmla="*/ 108 h 742"/>
                <a:gd name="T26" fmla="*/ 528 w 933"/>
                <a:gd name="T27" fmla="*/ 742 h 742"/>
                <a:gd name="T28" fmla="*/ 405 w 933"/>
                <a:gd name="T29" fmla="*/ 742 h 742"/>
                <a:gd name="T30" fmla="*/ 405 w 933"/>
                <a:gd name="T31" fmla="*/ 301 h 742"/>
                <a:gd name="T32" fmla="*/ 385 w 933"/>
                <a:gd name="T33" fmla="*/ 135 h 742"/>
                <a:gd name="T34" fmla="*/ 267 w 933"/>
                <a:gd name="T35" fmla="*/ 74 h 742"/>
                <a:gd name="T36" fmla="*/ 124 w 933"/>
                <a:gd name="T37" fmla="*/ 90 h 742"/>
                <a:gd name="T38" fmla="*/ 124 w 933"/>
                <a:gd name="T39" fmla="*/ 742 h 742"/>
                <a:gd name="T40" fmla="*/ 0 w 933"/>
                <a:gd name="T41" fmla="*/ 742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3" h="742">
                  <a:moveTo>
                    <a:pt x="0" y="742"/>
                  </a:moveTo>
                  <a:cubicBezTo>
                    <a:pt x="0" y="28"/>
                    <a:pt x="0" y="28"/>
                    <a:pt x="0" y="28"/>
                  </a:cubicBezTo>
                  <a:cubicBezTo>
                    <a:pt x="113" y="9"/>
                    <a:pt x="202" y="0"/>
                    <a:pt x="267" y="0"/>
                  </a:cubicBezTo>
                  <a:cubicBezTo>
                    <a:pt x="352" y="0"/>
                    <a:pt x="417" y="15"/>
                    <a:pt x="460" y="46"/>
                  </a:cubicBezTo>
                  <a:cubicBezTo>
                    <a:pt x="538" y="15"/>
                    <a:pt x="615" y="0"/>
                    <a:pt x="691" y="0"/>
                  </a:cubicBezTo>
                  <a:cubicBezTo>
                    <a:pt x="808" y="0"/>
                    <a:pt x="881" y="38"/>
                    <a:pt x="912" y="114"/>
                  </a:cubicBezTo>
                  <a:cubicBezTo>
                    <a:pt x="926" y="149"/>
                    <a:pt x="933" y="211"/>
                    <a:pt x="933" y="299"/>
                  </a:cubicBezTo>
                  <a:cubicBezTo>
                    <a:pt x="933" y="742"/>
                    <a:pt x="933" y="742"/>
                    <a:pt x="933" y="742"/>
                  </a:cubicBezTo>
                  <a:cubicBezTo>
                    <a:pt x="809" y="742"/>
                    <a:pt x="809" y="742"/>
                    <a:pt x="809" y="742"/>
                  </a:cubicBezTo>
                  <a:cubicBezTo>
                    <a:pt x="809" y="306"/>
                    <a:pt x="809" y="306"/>
                    <a:pt x="809" y="306"/>
                  </a:cubicBezTo>
                  <a:cubicBezTo>
                    <a:pt x="809" y="222"/>
                    <a:pt x="803" y="164"/>
                    <a:pt x="790" y="135"/>
                  </a:cubicBezTo>
                  <a:cubicBezTo>
                    <a:pt x="771" y="94"/>
                    <a:pt x="733" y="74"/>
                    <a:pt x="675" y="74"/>
                  </a:cubicBezTo>
                  <a:cubicBezTo>
                    <a:pt x="627" y="74"/>
                    <a:pt x="578" y="86"/>
                    <a:pt x="528" y="108"/>
                  </a:cubicBezTo>
                  <a:cubicBezTo>
                    <a:pt x="528" y="742"/>
                    <a:pt x="528" y="742"/>
                    <a:pt x="528" y="742"/>
                  </a:cubicBezTo>
                  <a:cubicBezTo>
                    <a:pt x="405" y="742"/>
                    <a:pt x="405" y="742"/>
                    <a:pt x="405" y="742"/>
                  </a:cubicBezTo>
                  <a:cubicBezTo>
                    <a:pt x="405" y="301"/>
                    <a:pt x="405" y="301"/>
                    <a:pt x="405" y="301"/>
                  </a:cubicBezTo>
                  <a:cubicBezTo>
                    <a:pt x="405" y="219"/>
                    <a:pt x="398" y="164"/>
                    <a:pt x="385" y="135"/>
                  </a:cubicBezTo>
                  <a:cubicBezTo>
                    <a:pt x="366" y="94"/>
                    <a:pt x="327" y="74"/>
                    <a:pt x="267" y="74"/>
                  </a:cubicBezTo>
                  <a:cubicBezTo>
                    <a:pt x="221" y="74"/>
                    <a:pt x="173" y="80"/>
                    <a:pt x="124" y="90"/>
                  </a:cubicBezTo>
                  <a:cubicBezTo>
                    <a:pt x="124" y="742"/>
                    <a:pt x="124" y="742"/>
                    <a:pt x="124" y="742"/>
                  </a:cubicBezTo>
                  <a:lnTo>
                    <a:pt x="0" y="7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0" name="Freeform 62"/>
            <p:cNvSpPr>
              <a:spLocks noEditPoints="1"/>
            </p:cNvSpPr>
            <p:nvPr userDrawn="1"/>
          </p:nvSpPr>
          <p:spPr bwMode="gray">
            <a:xfrm>
              <a:off x="5069" y="604"/>
              <a:ext cx="34" cy="43"/>
            </a:xfrm>
            <a:custGeom>
              <a:avLst/>
              <a:gdLst>
                <a:gd name="T0" fmla="*/ 304 w 607"/>
                <a:gd name="T1" fmla="*/ 0 h 762"/>
                <a:gd name="T2" fmla="*/ 534 w 607"/>
                <a:gd name="T3" fmla="*/ 103 h 762"/>
                <a:gd name="T4" fmla="*/ 607 w 607"/>
                <a:gd name="T5" fmla="*/ 381 h 762"/>
                <a:gd name="T6" fmla="*/ 534 w 607"/>
                <a:gd name="T7" fmla="*/ 659 h 762"/>
                <a:gd name="T8" fmla="*/ 304 w 607"/>
                <a:gd name="T9" fmla="*/ 762 h 762"/>
                <a:gd name="T10" fmla="*/ 0 w 607"/>
                <a:gd name="T11" fmla="*/ 375 h 762"/>
                <a:gd name="T12" fmla="*/ 73 w 607"/>
                <a:gd name="T13" fmla="*/ 103 h 762"/>
                <a:gd name="T14" fmla="*/ 304 w 607"/>
                <a:gd name="T15" fmla="*/ 0 h 762"/>
                <a:gd name="T16" fmla="*/ 304 w 607"/>
                <a:gd name="T17" fmla="*/ 74 h 762"/>
                <a:gd name="T18" fmla="*/ 159 w 607"/>
                <a:gd name="T19" fmla="*/ 168 h 762"/>
                <a:gd name="T20" fmla="*/ 126 w 607"/>
                <a:gd name="T21" fmla="*/ 377 h 762"/>
                <a:gd name="T22" fmla="*/ 159 w 607"/>
                <a:gd name="T23" fmla="*/ 593 h 762"/>
                <a:gd name="T24" fmla="*/ 304 w 607"/>
                <a:gd name="T25" fmla="*/ 687 h 762"/>
                <a:gd name="T26" fmla="*/ 448 w 607"/>
                <a:gd name="T27" fmla="*/ 593 h 762"/>
                <a:gd name="T28" fmla="*/ 481 w 607"/>
                <a:gd name="T29" fmla="*/ 380 h 762"/>
                <a:gd name="T30" fmla="*/ 448 w 607"/>
                <a:gd name="T31" fmla="*/ 168 h 762"/>
                <a:gd name="T32" fmla="*/ 304 w 607"/>
                <a:gd name="T33" fmla="*/ 74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4" y="762"/>
                  </a:cubicBezTo>
                  <a:cubicBezTo>
                    <a:pt x="101" y="762"/>
                    <a:pt x="0" y="633"/>
                    <a:pt x="0" y="375"/>
                  </a:cubicBezTo>
                  <a:cubicBezTo>
                    <a:pt x="0" y="260"/>
                    <a:pt x="24" y="169"/>
                    <a:pt x="73" y="103"/>
                  </a:cubicBezTo>
                  <a:cubicBezTo>
                    <a:pt x="123" y="34"/>
                    <a:pt x="200" y="0"/>
                    <a:pt x="304" y="0"/>
                  </a:cubicBezTo>
                  <a:close/>
                  <a:moveTo>
                    <a:pt x="304" y="74"/>
                  </a:moveTo>
                  <a:cubicBezTo>
                    <a:pt x="234" y="74"/>
                    <a:pt x="186" y="106"/>
                    <a:pt x="159" y="168"/>
                  </a:cubicBezTo>
                  <a:cubicBezTo>
                    <a:pt x="137" y="220"/>
                    <a:pt x="126" y="290"/>
                    <a:pt x="126" y="377"/>
                  </a:cubicBezTo>
                  <a:cubicBezTo>
                    <a:pt x="126" y="469"/>
                    <a:pt x="137" y="541"/>
                    <a:pt x="159" y="593"/>
                  </a:cubicBezTo>
                  <a:cubicBezTo>
                    <a:pt x="186"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1" name="Freeform 63"/>
            <p:cNvSpPr>
              <a:spLocks/>
            </p:cNvSpPr>
            <p:nvPr userDrawn="1"/>
          </p:nvSpPr>
          <p:spPr bwMode="gray">
            <a:xfrm>
              <a:off x="5113" y="604"/>
              <a:ext cx="17" cy="42"/>
            </a:xfrm>
            <a:custGeom>
              <a:avLst/>
              <a:gdLst>
                <a:gd name="T0" fmla="*/ 0 w 312"/>
                <a:gd name="T1" fmla="*/ 742 h 742"/>
                <a:gd name="T2" fmla="*/ 0 w 312"/>
                <a:gd name="T3" fmla="*/ 31 h 742"/>
                <a:gd name="T4" fmla="*/ 312 w 312"/>
                <a:gd name="T5" fmla="*/ 0 h 742"/>
                <a:gd name="T6" fmla="*/ 312 w 312"/>
                <a:gd name="T7" fmla="*/ 77 h 742"/>
                <a:gd name="T8" fmla="*/ 124 w 312"/>
                <a:gd name="T9" fmla="*/ 90 h 742"/>
                <a:gd name="T10" fmla="*/ 124 w 312"/>
                <a:gd name="T11" fmla="*/ 742 h 742"/>
                <a:gd name="T12" fmla="*/ 0 w 312"/>
                <a:gd name="T13" fmla="*/ 742 h 742"/>
              </a:gdLst>
              <a:ahLst/>
              <a:cxnLst>
                <a:cxn ang="0">
                  <a:pos x="T0" y="T1"/>
                </a:cxn>
                <a:cxn ang="0">
                  <a:pos x="T2" y="T3"/>
                </a:cxn>
                <a:cxn ang="0">
                  <a:pos x="T4" y="T5"/>
                </a:cxn>
                <a:cxn ang="0">
                  <a:pos x="T6" y="T7"/>
                </a:cxn>
                <a:cxn ang="0">
                  <a:pos x="T8" y="T9"/>
                </a:cxn>
                <a:cxn ang="0">
                  <a:pos x="T10" y="T11"/>
                </a:cxn>
                <a:cxn ang="0">
                  <a:pos x="T12" y="T13"/>
                </a:cxn>
              </a:cxnLst>
              <a:rect l="0" t="0" r="r" b="b"/>
              <a:pathLst>
                <a:path w="312" h="742">
                  <a:moveTo>
                    <a:pt x="0" y="742"/>
                  </a:moveTo>
                  <a:cubicBezTo>
                    <a:pt x="0" y="31"/>
                    <a:pt x="0" y="31"/>
                    <a:pt x="0" y="31"/>
                  </a:cubicBezTo>
                  <a:cubicBezTo>
                    <a:pt x="94" y="11"/>
                    <a:pt x="198" y="1"/>
                    <a:pt x="312" y="0"/>
                  </a:cubicBezTo>
                  <a:cubicBezTo>
                    <a:pt x="312" y="77"/>
                    <a:pt x="312" y="77"/>
                    <a:pt x="312" y="77"/>
                  </a:cubicBezTo>
                  <a:cubicBezTo>
                    <a:pt x="243" y="78"/>
                    <a:pt x="180" y="82"/>
                    <a:pt x="124" y="90"/>
                  </a:cubicBezTo>
                  <a:cubicBezTo>
                    <a:pt x="124" y="742"/>
                    <a:pt x="124" y="742"/>
                    <a:pt x="124" y="742"/>
                  </a:cubicBezTo>
                  <a:lnTo>
                    <a:pt x="0" y="7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2" name="Freeform 64"/>
            <p:cNvSpPr>
              <a:spLocks/>
            </p:cNvSpPr>
            <p:nvPr userDrawn="1"/>
          </p:nvSpPr>
          <p:spPr bwMode="gray">
            <a:xfrm>
              <a:off x="5138" y="604"/>
              <a:ext cx="17" cy="42"/>
            </a:xfrm>
            <a:custGeom>
              <a:avLst/>
              <a:gdLst>
                <a:gd name="T0" fmla="*/ 0 w 312"/>
                <a:gd name="T1" fmla="*/ 742 h 742"/>
                <a:gd name="T2" fmla="*/ 0 w 312"/>
                <a:gd name="T3" fmla="*/ 31 h 742"/>
                <a:gd name="T4" fmla="*/ 312 w 312"/>
                <a:gd name="T5" fmla="*/ 0 h 742"/>
                <a:gd name="T6" fmla="*/ 312 w 312"/>
                <a:gd name="T7" fmla="*/ 77 h 742"/>
                <a:gd name="T8" fmla="*/ 124 w 312"/>
                <a:gd name="T9" fmla="*/ 90 h 742"/>
                <a:gd name="T10" fmla="*/ 124 w 312"/>
                <a:gd name="T11" fmla="*/ 742 h 742"/>
                <a:gd name="T12" fmla="*/ 0 w 312"/>
                <a:gd name="T13" fmla="*/ 742 h 742"/>
              </a:gdLst>
              <a:ahLst/>
              <a:cxnLst>
                <a:cxn ang="0">
                  <a:pos x="T0" y="T1"/>
                </a:cxn>
                <a:cxn ang="0">
                  <a:pos x="T2" y="T3"/>
                </a:cxn>
                <a:cxn ang="0">
                  <a:pos x="T4" y="T5"/>
                </a:cxn>
                <a:cxn ang="0">
                  <a:pos x="T6" y="T7"/>
                </a:cxn>
                <a:cxn ang="0">
                  <a:pos x="T8" y="T9"/>
                </a:cxn>
                <a:cxn ang="0">
                  <a:pos x="T10" y="T11"/>
                </a:cxn>
                <a:cxn ang="0">
                  <a:pos x="T12" y="T13"/>
                </a:cxn>
              </a:cxnLst>
              <a:rect l="0" t="0" r="r" b="b"/>
              <a:pathLst>
                <a:path w="312" h="742">
                  <a:moveTo>
                    <a:pt x="0" y="742"/>
                  </a:moveTo>
                  <a:cubicBezTo>
                    <a:pt x="0" y="31"/>
                    <a:pt x="0" y="31"/>
                    <a:pt x="0" y="31"/>
                  </a:cubicBezTo>
                  <a:cubicBezTo>
                    <a:pt x="94" y="11"/>
                    <a:pt x="198" y="1"/>
                    <a:pt x="312" y="0"/>
                  </a:cubicBezTo>
                  <a:cubicBezTo>
                    <a:pt x="312" y="77"/>
                    <a:pt x="312" y="77"/>
                    <a:pt x="312" y="77"/>
                  </a:cubicBezTo>
                  <a:cubicBezTo>
                    <a:pt x="243" y="78"/>
                    <a:pt x="180" y="82"/>
                    <a:pt x="124" y="90"/>
                  </a:cubicBezTo>
                  <a:cubicBezTo>
                    <a:pt x="124" y="742"/>
                    <a:pt x="124" y="742"/>
                    <a:pt x="124" y="742"/>
                  </a:cubicBezTo>
                  <a:lnTo>
                    <a:pt x="0" y="7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3" name="Freeform 65"/>
            <p:cNvSpPr>
              <a:spLocks noEditPoints="1"/>
            </p:cNvSpPr>
            <p:nvPr userDrawn="1"/>
          </p:nvSpPr>
          <p:spPr bwMode="gray">
            <a:xfrm>
              <a:off x="5160" y="604"/>
              <a:ext cx="34" cy="43"/>
            </a:xfrm>
            <a:custGeom>
              <a:avLst/>
              <a:gdLst>
                <a:gd name="T0" fmla="*/ 304 w 607"/>
                <a:gd name="T1" fmla="*/ 0 h 762"/>
                <a:gd name="T2" fmla="*/ 534 w 607"/>
                <a:gd name="T3" fmla="*/ 103 h 762"/>
                <a:gd name="T4" fmla="*/ 607 w 607"/>
                <a:gd name="T5" fmla="*/ 381 h 762"/>
                <a:gd name="T6" fmla="*/ 534 w 607"/>
                <a:gd name="T7" fmla="*/ 659 h 762"/>
                <a:gd name="T8" fmla="*/ 305 w 607"/>
                <a:gd name="T9" fmla="*/ 762 h 762"/>
                <a:gd name="T10" fmla="*/ 0 w 607"/>
                <a:gd name="T11" fmla="*/ 375 h 762"/>
                <a:gd name="T12" fmla="*/ 73 w 607"/>
                <a:gd name="T13" fmla="*/ 103 h 762"/>
                <a:gd name="T14" fmla="*/ 304 w 607"/>
                <a:gd name="T15" fmla="*/ 0 h 762"/>
                <a:gd name="T16" fmla="*/ 304 w 607"/>
                <a:gd name="T17" fmla="*/ 74 h 762"/>
                <a:gd name="T18" fmla="*/ 159 w 607"/>
                <a:gd name="T19" fmla="*/ 168 h 762"/>
                <a:gd name="T20" fmla="*/ 126 w 607"/>
                <a:gd name="T21" fmla="*/ 377 h 762"/>
                <a:gd name="T22" fmla="*/ 159 w 607"/>
                <a:gd name="T23" fmla="*/ 593 h 762"/>
                <a:gd name="T24" fmla="*/ 304 w 607"/>
                <a:gd name="T25" fmla="*/ 687 h 762"/>
                <a:gd name="T26" fmla="*/ 448 w 607"/>
                <a:gd name="T27" fmla="*/ 593 h 762"/>
                <a:gd name="T28" fmla="*/ 481 w 607"/>
                <a:gd name="T29" fmla="*/ 380 h 762"/>
                <a:gd name="T30" fmla="*/ 448 w 607"/>
                <a:gd name="T31" fmla="*/ 168 h 762"/>
                <a:gd name="T32" fmla="*/ 304 w 607"/>
                <a:gd name="T33" fmla="*/ 74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5" y="762"/>
                  </a:cubicBezTo>
                  <a:cubicBezTo>
                    <a:pt x="102" y="762"/>
                    <a:pt x="0" y="633"/>
                    <a:pt x="0" y="375"/>
                  </a:cubicBezTo>
                  <a:cubicBezTo>
                    <a:pt x="0" y="260"/>
                    <a:pt x="24" y="169"/>
                    <a:pt x="73" y="103"/>
                  </a:cubicBezTo>
                  <a:cubicBezTo>
                    <a:pt x="123" y="34"/>
                    <a:pt x="200" y="0"/>
                    <a:pt x="304" y="0"/>
                  </a:cubicBezTo>
                  <a:close/>
                  <a:moveTo>
                    <a:pt x="304" y="74"/>
                  </a:moveTo>
                  <a:cubicBezTo>
                    <a:pt x="234" y="74"/>
                    <a:pt x="186" y="106"/>
                    <a:pt x="159" y="168"/>
                  </a:cubicBezTo>
                  <a:cubicBezTo>
                    <a:pt x="137" y="220"/>
                    <a:pt x="126" y="290"/>
                    <a:pt x="126" y="377"/>
                  </a:cubicBezTo>
                  <a:cubicBezTo>
                    <a:pt x="126" y="469"/>
                    <a:pt x="137" y="541"/>
                    <a:pt x="159" y="593"/>
                  </a:cubicBezTo>
                  <a:cubicBezTo>
                    <a:pt x="186"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4" name="Freeform 66"/>
            <p:cNvSpPr>
              <a:spLocks/>
            </p:cNvSpPr>
            <p:nvPr userDrawn="1"/>
          </p:nvSpPr>
          <p:spPr bwMode="gray">
            <a:xfrm>
              <a:off x="5198" y="605"/>
              <a:ext cx="52" cy="41"/>
            </a:xfrm>
            <a:custGeom>
              <a:avLst/>
              <a:gdLst>
                <a:gd name="T0" fmla="*/ 204 w 929"/>
                <a:gd name="T1" fmla="*/ 722 h 722"/>
                <a:gd name="T2" fmla="*/ 0 w 929"/>
                <a:gd name="T3" fmla="*/ 0 h 722"/>
                <a:gd name="T4" fmla="*/ 124 w 929"/>
                <a:gd name="T5" fmla="*/ 0 h 722"/>
                <a:gd name="T6" fmla="*/ 277 w 929"/>
                <a:gd name="T7" fmla="*/ 588 h 722"/>
                <a:gd name="T8" fmla="*/ 412 w 929"/>
                <a:gd name="T9" fmla="*/ 0 h 722"/>
                <a:gd name="T10" fmla="*/ 534 w 929"/>
                <a:gd name="T11" fmla="*/ 0 h 722"/>
                <a:gd name="T12" fmla="*/ 676 w 929"/>
                <a:gd name="T13" fmla="*/ 588 h 722"/>
                <a:gd name="T14" fmla="*/ 828 w 929"/>
                <a:gd name="T15" fmla="*/ 0 h 722"/>
                <a:gd name="T16" fmla="*/ 929 w 929"/>
                <a:gd name="T17" fmla="*/ 0 h 722"/>
                <a:gd name="T18" fmla="*/ 726 w 929"/>
                <a:gd name="T19" fmla="*/ 722 h 722"/>
                <a:gd name="T20" fmla="*/ 603 w 929"/>
                <a:gd name="T21" fmla="*/ 722 h 722"/>
                <a:gd name="T22" fmla="*/ 495 w 929"/>
                <a:gd name="T23" fmla="*/ 255 h 722"/>
                <a:gd name="T24" fmla="*/ 468 w 929"/>
                <a:gd name="T25" fmla="*/ 107 h 722"/>
                <a:gd name="T26" fmla="*/ 440 w 929"/>
                <a:gd name="T27" fmla="*/ 254 h 722"/>
                <a:gd name="T28" fmla="*/ 332 w 929"/>
                <a:gd name="T29" fmla="*/ 722 h 722"/>
                <a:gd name="T30" fmla="*/ 204 w 929"/>
                <a:gd name="T31" fmla="*/ 722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29" h="722">
                  <a:moveTo>
                    <a:pt x="204" y="722"/>
                  </a:moveTo>
                  <a:cubicBezTo>
                    <a:pt x="0" y="0"/>
                    <a:pt x="0" y="0"/>
                    <a:pt x="0" y="0"/>
                  </a:cubicBezTo>
                  <a:cubicBezTo>
                    <a:pt x="124" y="0"/>
                    <a:pt x="124" y="0"/>
                    <a:pt x="124" y="0"/>
                  </a:cubicBezTo>
                  <a:cubicBezTo>
                    <a:pt x="277" y="588"/>
                    <a:pt x="277" y="588"/>
                    <a:pt x="277" y="588"/>
                  </a:cubicBezTo>
                  <a:cubicBezTo>
                    <a:pt x="412" y="0"/>
                    <a:pt x="412" y="0"/>
                    <a:pt x="412" y="0"/>
                  </a:cubicBezTo>
                  <a:cubicBezTo>
                    <a:pt x="534" y="0"/>
                    <a:pt x="534" y="0"/>
                    <a:pt x="534" y="0"/>
                  </a:cubicBezTo>
                  <a:cubicBezTo>
                    <a:pt x="676" y="588"/>
                    <a:pt x="676" y="588"/>
                    <a:pt x="676" y="588"/>
                  </a:cubicBezTo>
                  <a:cubicBezTo>
                    <a:pt x="828" y="0"/>
                    <a:pt x="828" y="0"/>
                    <a:pt x="828" y="0"/>
                  </a:cubicBezTo>
                  <a:cubicBezTo>
                    <a:pt x="929" y="0"/>
                    <a:pt x="929" y="0"/>
                    <a:pt x="929" y="0"/>
                  </a:cubicBezTo>
                  <a:cubicBezTo>
                    <a:pt x="726" y="722"/>
                    <a:pt x="726" y="722"/>
                    <a:pt x="726" y="722"/>
                  </a:cubicBezTo>
                  <a:cubicBezTo>
                    <a:pt x="603" y="722"/>
                    <a:pt x="603" y="722"/>
                    <a:pt x="603" y="722"/>
                  </a:cubicBezTo>
                  <a:cubicBezTo>
                    <a:pt x="495" y="255"/>
                    <a:pt x="495" y="255"/>
                    <a:pt x="495" y="255"/>
                  </a:cubicBezTo>
                  <a:cubicBezTo>
                    <a:pt x="487" y="221"/>
                    <a:pt x="478" y="172"/>
                    <a:pt x="468" y="107"/>
                  </a:cubicBezTo>
                  <a:cubicBezTo>
                    <a:pt x="460" y="159"/>
                    <a:pt x="451" y="208"/>
                    <a:pt x="440" y="254"/>
                  </a:cubicBezTo>
                  <a:cubicBezTo>
                    <a:pt x="332" y="722"/>
                    <a:pt x="332" y="722"/>
                    <a:pt x="332" y="722"/>
                  </a:cubicBezTo>
                  <a:lnTo>
                    <a:pt x="204" y="7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5" name="Freeform 67"/>
            <p:cNvSpPr>
              <a:spLocks/>
            </p:cNvSpPr>
            <p:nvPr userDrawn="1"/>
          </p:nvSpPr>
          <p:spPr bwMode="gray">
            <a:xfrm>
              <a:off x="5270" y="605"/>
              <a:ext cx="52" cy="41"/>
            </a:xfrm>
            <a:custGeom>
              <a:avLst/>
              <a:gdLst>
                <a:gd name="T0" fmla="*/ 204 w 930"/>
                <a:gd name="T1" fmla="*/ 722 h 722"/>
                <a:gd name="T2" fmla="*/ 0 w 930"/>
                <a:gd name="T3" fmla="*/ 0 h 722"/>
                <a:gd name="T4" fmla="*/ 125 w 930"/>
                <a:gd name="T5" fmla="*/ 0 h 722"/>
                <a:gd name="T6" fmla="*/ 277 w 930"/>
                <a:gd name="T7" fmla="*/ 588 h 722"/>
                <a:gd name="T8" fmla="*/ 412 w 930"/>
                <a:gd name="T9" fmla="*/ 0 h 722"/>
                <a:gd name="T10" fmla="*/ 535 w 930"/>
                <a:gd name="T11" fmla="*/ 0 h 722"/>
                <a:gd name="T12" fmla="*/ 676 w 930"/>
                <a:gd name="T13" fmla="*/ 588 h 722"/>
                <a:gd name="T14" fmla="*/ 829 w 930"/>
                <a:gd name="T15" fmla="*/ 0 h 722"/>
                <a:gd name="T16" fmla="*/ 930 w 930"/>
                <a:gd name="T17" fmla="*/ 0 h 722"/>
                <a:gd name="T18" fmla="*/ 726 w 930"/>
                <a:gd name="T19" fmla="*/ 722 h 722"/>
                <a:gd name="T20" fmla="*/ 604 w 930"/>
                <a:gd name="T21" fmla="*/ 722 h 722"/>
                <a:gd name="T22" fmla="*/ 495 w 930"/>
                <a:gd name="T23" fmla="*/ 255 h 722"/>
                <a:gd name="T24" fmla="*/ 468 w 930"/>
                <a:gd name="T25" fmla="*/ 107 h 722"/>
                <a:gd name="T26" fmla="*/ 441 w 930"/>
                <a:gd name="T27" fmla="*/ 254 h 722"/>
                <a:gd name="T28" fmla="*/ 332 w 930"/>
                <a:gd name="T29" fmla="*/ 722 h 722"/>
                <a:gd name="T30" fmla="*/ 204 w 930"/>
                <a:gd name="T31" fmla="*/ 722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0" h="722">
                  <a:moveTo>
                    <a:pt x="204" y="722"/>
                  </a:moveTo>
                  <a:cubicBezTo>
                    <a:pt x="0" y="0"/>
                    <a:pt x="0" y="0"/>
                    <a:pt x="0" y="0"/>
                  </a:cubicBezTo>
                  <a:cubicBezTo>
                    <a:pt x="125" y="0"/>
                    <a:pt x="125" y="0"/>
                    <a:pt x="125" y="0"/>
                  </a:cubicBezTo>
                  <a:cubicBezTo>
                    <a:pt x="277" y="588"/>
                    <a:pt x="277" y="588"/>
                    <a:pt x="277" y="588"/>
                  </a:cubicBezTo>
                  <a:cubicBezTo>
                    <a:pt x="412" y="0"/>
                    <a:pt x="412" y="0"/>
                    <a:pt x="412" y="0"/>
                  </a:cubicBezTo>
                  <a:cubicBezTo>
                    <a:pt x="535" y="0"/>
                    <a:pt x="535" y="0"/>
                    <a:pt x="535" y="0"/>
                  </a:cubicBezTo>
                  <a:cubicBezTo>
                    <a:pt x="676" y="588"/>
                    <a:pt x="676" y="588"/>
                    <a:pt x="676" y="588"/>
                  </a:cubicBezTo>
                  <a:cubicBezTo>
                    <a:pt x="829" y="0"/>
                    <a:pt x="829" y="0"/>
                    <a:pt x="829" y="0"/>
                  </a:cubicBezTo>
                  <a:cubicBezTo>
                    <a:pt x="930" y="0"/>
                    <a:pt x="930" y="0"/>
                    <a:pt x="930" y="0"/>
                  </a:cubicBezTo>
                  <a:cubicBezTo>
                    <a:pt x="726" y="722"/>
                    <a:pt x="726" y="722"/>
                    <a:pt x="726" y="722"/>
                  </a:cubicBezTo>
                  <a:cubicBezTo>
                    <a:pt x="604" y="722"/>
                    <a:pt x="604" y="722"/>
                    <a:pt x="604" y="722"/>
                  </a:cubicBezTo>
                  <a:cubicBezTo>
                    <a:pt x="495" y="255"/>
                    <a:pt x="495" y="255"/>
                    <a:pt x="495" y="255"/>
                  </a:cubicBezTo>
                  <a:cubicBezTo>
                    <a:pt x="488" y="221"/>
                    <a:pt x="479" y="172"/>
                    <a:pt x="468" y="107"/>
                  </a:cubicBezTo>
                  <a:cubicBezTo>
                    <a:pt x="460" y="159"/>
                    <a:pt x="451" y="208"/>
                    <a:pt x="441" y="254"/>
                  </a:cubicBezTo>
                  <a:cubicBezTo>
                    <a:pt x="332" y="722"/>
                    <a:pt x="332" y="722"/>
                    <a:pt x="332" y="722"/>
                  </a:cubicBezTo>
                  <a:lnTo>
                    <a:pt x="204" y="7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6" name="Freeform 68"/>
            <p:cNvSpPr>
              <a:spLocks noEditPoints="1"/>
            </p:cNvSpPr>
            <p:nvPr userDrawn="1"/>
          </p:nvSpPr>
          <p:spPr bwMode="gray">
            <a:xfrm>
              <a:off x="5329" y="591"/>
              <a:ext cx="9" cy="55"/>
            </a:xfrm>
            <a:custGeom>
              <a:avLst/>
              <a:gdLst>
                <a:gd name="T0" fmla="*/ 76 w 151"/>
                <a:gd name="T1" fmla="*/ 0 h 987"/>
                <a:gd name="T2" fmla="*/ 132 w 151"/>
                <a:gd name="T3" fmla="*/ 25 h 987"/>
                <a:gd name="T4" fmla="*/ 151 w 151"/>
                <a:gd name="T5" fmla="*/ 76 h 987"/>
                <a:gd name="T6" fmla="*/ 126 w 151"/>
                <a:gd name="T7" fmla="*/ 132 h 987"/>
                <a:gd name="T8" fmla="*/ 75 w 151"/>
                <a:gd name="T9" fmla="*/ 151 h 987"/>
                <a:gd name="T10" fmla="*/ 20 w 151"/>
                <a:gd name="T11" fmla="*/ 127 h 987"/>
                <a:gd name="T12" fmla="*/ 0 w 151"/>
                <a:gd name="T13" fmla="*/ 75 h 987"/>
                <a:gd name="T14" fmla="*/ 25 w 151"/>
                <a:gd name="T15" fmla="*/ 20 h 987"/>
                <a:gd name="T16" fmla="*/ 76 w 151"/>
                <a:gd name="T17" fmla="*/ 0 h 987"/>
                <a:gd name="T18" fmla="*/ 15 w 151"/>
                <a:gd name="T19" fmla="*/ 987 h 987"/>
                <a:gd name="T20" fmla="*/ 15 w 151"/>
                <a:gd name="T21" fmla="*/ 265 h 987"/>
                <a:gd name="T22" fmla="*/ 139 w 151"/>
                <a:gd name="T23" fmla="*/ 265 h 987"/>
                <a:gd name="T24" fmla="*/ 139 w 151"/>
                <a:gd name="T25" fmla="*/ 987 h 987"/>
                <a:gd name="T26" fmla="*/ 15 w 151"/>
                <a:gd name="T27" fmla="*/ 987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1" h="987">
                  <a:moveTo>
                    <a:pt x="76" y="0"/>
                  </a:moveTo>
                  <a:cubicBezTo>
                    <a:pt x="98" y="0"/>
                    <a:pt x="117" y="9"/>
                    <a:pt x="132" y="25"/>
                  </a:cubicBezTo>
                  <a:cubicBezTo>
                    <a:pt x="145" y="40"/>
                    <a:pt x="151" y="57"/>
                    <a:pt x="151" y="76"/>
                  </a:cubicBezTo>
                  <a:cubicBezTo>
                    <a:pt x="151" y="98"/>
                    <a:pt x="143" y="117"/>
                    <a:pt x="126" y="132"/>
                  </a:cubicBezTo>
                  <a:cubicBezTo>
                    <a:pt x="112" y="145"/>
                    <a:pt x="95" y="151"/>
                    <a:pt x="75" y="151"/>
                  </a:cubicBezTo>
                  <a:cubicBezTo>
                    <a:pt x="53" y="151"/>
                    <a:pt x="34" y="143"/>
                    <a:pt x="20" y="127"/>
                  </a:cubicBezTo>
                  <a:cubicBezTo>
                    <a:pt x="7" y="112"/>
                    <a:pt x="0" y="95"/>
                    <a:pt x="0" y="75"/>
                  </a:cubicBezTo>
                  <a:cubicBezTo>
                    <a:pt x="0" y="53"/>
                    <a:pt x="9" y="35"/>
                    <a:pt x="25" y="20"/>
                  </a:cubicBezTo>
                  <a:cubicBezTo>
                    <a:pt x="39" y="7"/>
                    <a:pt x="56" y="0"/>
                    <a:pt x="76" y="0"/>
                  </a:cubicBezTo>
                  <a:close/>
                  <a:moveTo>
                    <a:pt x="15" y="987"/>
                  </a:moveTo>
                  <a:cubicBezTo>
                    <a:pt x="15" y="265"/>
                    <a:pt x="15" y="265"/>
                    <a:pt x="15" y="265"/>
                  </a:cubicBezTo>
                  <a:cubicBezTo>
                    <a:pt x="139" y="265"/>
                    <a:pt x="139" y="265"/>
                    <a:pt x="139" y="265"/>
                  </a:cubicBezTo>
                  <a:cubicBezTo>
                    <a:pt x="139" y="987"/>
                    <a:pt x="139" y="987"/>
                    <a:pt x="139" y="987"/>
                  </a:cubicBezTo>
                  <a:lnTo>
                    <a:pt x="15" y="9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7" name="Freeform 69"/>
            <p:cNvSpPr>
              <a:spLocks/>
            </p:cNvSpPr>
            <p:nvPr userDrawn="1"/>
          </p:nvSpPr>
          <p:spPr bwMode="gray">
            <a:xfrm>
              <a:off x="5350" y="595"/>
              <a:ext cx="18" cy="51"/>
            </a:xfrm>
            <a:custGeom>
              <a:avLst/>
              <a:gdLst>
                <a:gd name="T0" fmla="*/ 0 w 318"/>
                <a:gd name="T1" fmla="*/ 0 h 917"/>
                <a:gd name="T2" fmla="*/ 124 w 318"/>
                <a:gd name="T3" fmla="*/ 0 h 917"/>
                <a:gd name="T4" fmla="*/ 124 w 318"/>
                <a:gd name="T5" fmla="*/ 195 h 917"/>
                <a:gd name="T6" fmla="*/ 318 w 318"/>
                <a:gd name="T7" fmla="*/ 195 h 917"/>
                <a:gd name="T8" fmla="*/ 318 w 318"/>
                <a:gd name="T9" fmla="*/ 273 h 917"/>
                <a:gd name="T10" fmla="*/ 124 w 318"/>
                <a:gd name="T11" fmla="*/ 273 h 917"/>
                <a:gd name="T12" fmla="*/ 124 w 318"/>
                <a:gd name="T13" fmla="*/ 656 h 917"/>
                <a:gd name="T14" fmla="*/ 156 w 318"/>
                <a:gd name="T15" fmla="*/ 804 h 917"/>
                <a:gd name="T16" fmla="*/ 225 w 318"/>
                <a:gd name="T17" fmla="*/ 836 h 917"/>
                <a:gd name="T18" fmla="*/ 277 w 318"/>
                <a:gd name="T19" fmla="*/ 838 h 917"/>
                <a:gd name="T20" fmla="*/ 318 w 318"/>
                <a:gd name="T21" fmla="*/ 838 h 917"/>
                <a:gd name="T22" fmla="*/ 318 w 318"/>
                <a:gd name="T23" fmla="*/ 917 h 917"/>
                <a:gd name="T24" fmla="*/ 251 w 318"/>
                <a:gd name="T25" fmla="*/ 917 h 917"/>
                <a:gd name="T26" fmla="*/ 127 w 318"/>
                <a:gd name="T27" fmla="*/ 904 h 917"/>
                <a:gd name="T28" fmla="*/ 11 w 318"/>
                <a:gd name="T29" fmla="*/ 782 h 917"/>
                <a:gd name="T30" fmla="*/ 0 w 318"/>
                <a:gd name="T31" fmla="*/ 638 h 917"/>
                <a:gd name="T32" fmla="*/ 0 w 318"/>
                <a:gd name="T33" fmla="*/ 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8" h="917">
                  <a:moveTo>
                    <a:pt x="0" y="0"/>
                  </a:moveTo>
                  <a:cubicBezTo>
                    <a:pt x="124" y="0"/>
                    <a:pt x="124" y="0"/>
                    <a:pt x="124" y="0"/>
                  </a:cubicBezTo>
                  <a:cubicBezTo>
                    <a:pt x="124" y="195"/>
                    <a:pt x="124" y="195"/>
                    <a:pt x="124" y="195"/>
                  </a:cubicBezTo>
                  <a:cubicBezTo>
                    <a:pt x="318" y="195"/>
                    <a:pt x="318" y="195"/>
                    <a:pt x="318" y="195"/>
                  </a:cubicBezTo>
                  <a:cubicBezTo>
                    <a:pt x="318" y="273"/>
                    <a:pt x="318" y="273"/>
                    <a:pt x="318" y="273"/>
                  </a:cubicBezTo>
                  <a:cubicBezTo>
                    <a:pt x="124" y="273"/>
                    <a:pt x="124" y="273"/>
                    <a:pt x="124" y="273"/>
                  </a:cubicBezTo>
                  <a:cubicBezTo>
                    <a:pt x="124" y="656"/>
                    <a:pt x="124" y="656"/>
                    <a:pt x="124" y="656"/>
                  </a:cubicBezTo>
                  <a:cubicBezTo>
                    <a:pt x="124" y="729"/>
                    <a:pt x="135" y="778"/>
                    <a:pt x="156" y="804"/>
                  </a:cubicBezTo>
                  <a:cubicBezTo>
                    <a:pt x="171" y="821"/>
                    <a:pt x="194" y="832"/>
                    <a:pt x="225" y="836"/>
                  </a:cubicBezTo>
                  <a:cubicBezTo>
                    <a:pt x="235" y="837"/>
                    <a:pt x="252" y="838"/>
                    <a:pt x="277" y="838"/>
                  </a:cubicBezTo>
                  <a:cubicBezTo>
                    <a:pt x="318" y="838"/>
                    <a:pt x="318" y="838"/>
                    <a:pt x="318" y="838"/>
                  </a:cubicBezTo>
                  <a:cubicBezTo>
                    <a:pt x="318" y="917"/>
                    <a:pt x="318" y="917"/>
                    <a:pt x="318" y="917"/>
                  </a:cubicBezTo>
                  <a:cubicBezTo>
                    <a:pt x="251" y="917"/>
                    <a:pt x="251" y="917"/>
                    <a:pt x="251" y="917"/>
                  </a:cubicBezTo>
                  <a:cubicBezTo>
                    <a:pt x="198" y="917"/>
                    <a:pt x="157" y="913"/>
                    <a:pt x="127" y="904"/>
                  </a:cubicBezTo>
                  <a:cubicBezTo>
                    <a:pt x="64" y="887"/>
                    <a:pt x="25" y="846"/>
                    <a:pt x="11" y="782"/>
                  </a:cubicBezTo>
                  <a:cubicBezTo>
                    <a:pt x="4" y="747"/>
                    <a:pt x="0" y="699"/>
                    <a:pt x="0" y="638"/>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8" name="Freeform 70"/>
            <p:cNvSpPr>
              <a:spLocks/>
            </p:cNvSpPr>
            <p:nvPr userDrawn="1"/>
          </p:nvSpPr>
          <p:spPr bwMode="gray">
            <a:xfrm>
              <a:off x="5376" y="585"/>
              <a:ext cx="31" cy="61"/>
            </a:xfrm>
            <a:custGeom>
              <a:avLst/>
              <a:gdLst>
                <a:gd name="T0" fmla="*/ 0 w 548"/>
                <a:gd name="T1" fmla="*/ 1087 h 1087"/>
                <a:gd name="T2" fmla="*/ 0 w 548"/>
                <a:gd name="T3" fmla="*/ 0 h 1087"/>
                <a:gd name="T4" fmla="*/ 124 w 548"/>
                <a:gd name="T5" fmla="*/ 0 h 1087"/>
                <a:gd name="T6" fmla="*/ 124 w 548"/>
                <a:gd name="T7" fmla="*/ 382 h 1087"/>
                <a:gd name="T8" fmla="*/ 306 w 548"/>
                <a:gd name="T9" fmla="*/ 345 h 1087"/>
                <a:gd name="T10" fmla="*/ 526 w 548"/>
                <a:gd name="T11" fmla="*/ 458 h 1087"/>
                <a:gd name="T12" fmla="*/ 548 w 548"/>
                <a:gd name="T13" fmla="*/ 644 h 1087"/>
                <a:gd name="T14" fmla="*/ 548 w 548"/>
                <a:gd name="T15" fmla="*/ 1087 h 1087"/>
                <a:gd name="T16" fmla="*/ 425 w 548"/>
                <a:gd name="T17" fmla="*/ 1087 h 1087"/>
                <a:gd name="T18" fmla="*/ 425 w 548"/>
                <a:gd name="T19" fmla="*/ 624 h 1087"/>
                <a:gd name="T20" fmla="*/ 403 w 548"/>
                <a:gd name="T21" fmla="*/ 477 h 1087"/>
                <a:gd name="T22" fmla="*/ 294 w 548"/>
                <a:gd name="T23" fmla="*/ 419 h 1087"/>
                <a:gd name="T24" fmla="*/ 124 w 548"/>
                <a:gd name="T25" fmla="*/ 463 h 1087"/>
                <a:gd name="T26" fmla="*/ 124 w 548"/>
                <a:gd name="T27" fmla="*/ 1087 h 1087"/>
                <a:gd name="T28" fmla="*/ 0 w 548"/>
                <a:gd name="T29" fmla="*/ 1087 h 1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8" h="1087">
                  <a:moveTo>
                    <a:pt x="0" y="1087"/>
                  </a:moveTo>
                  <a:cubicBezTo>
                    <a:pt x="0" y="0"/>
                    <a:pt x="0" y="0"/>
                    <a:pt x="0" y="0"/>
                  </a:cubicBezTo>
                  <a:cubicBezTo>
                    <a:pt x="124" y="0"/>
                    <a:pt x="124" y="0"/>
                    <a:pt x="124" y="0"/>
                  </a:cubicBezTo>
                  <a:cubicBezTo>
                    <a:pt x="124" y="382"/>
                    <a:pt x="124" y="382"/>
                    <a:pt x="124" y="382"/>
                  </a:cubicBezTo>
                  <a:cubicBezTo>
                    <a:pt x="188" y="357"/>
                    <a:pt x="249" y="345"/>
                    <a:pt x="306" y="345"/>
                  </a:cubicBezTo>
                  <a:cubicBezTo>
                    <a:pt x="420" y="345"/>
                    <a:pt x="493" y="382"/>
                    <a:pt x="526" y="458"/>
                  </a:cubicBezTo>
                  <a:cubicBezTo>
                    <a:pt x="541" y="492"/>
                    <a:pt x="548" y="554"/>
                    <a:pt x="548" y="644"/>
                  </a:cubicBezTo>
                  <a:cubicBezTo>
                    <a:pt x="548" y="1087"/>
                    <a:pt x="548" y="1087"/>
                    <a:pt x="548" y="1087"/>
                  </a:cubicBezTo>
                  <a:cubicBezTo>
                    <a:pt x="425" y="1087"/>
                    <a:pt x="425" y="1087"/>
                    <a:pt x="425" y="1087"/>
                  </a:cubicBezTo>
                  <a:cubicBezTo>
                    <a:pt x="425" y="624"/>
                    <a:pt x="425" y="624"/>
                    <a:pt x="425" y="624"/>
                  </a:cubicBezTo>
                  <a:cubicBezTo>
                    <a:pt x="425" y="555"/>
                    <a:pt x="418" y="506"/>
                    <a:pt x="403" y="477"/>
                  </a:cubicBezTo>
                  <a:cubicBezTo>
                    <a:pt x="384" y="439"/>
                    <a:pt x="347" y="419"/>
                    <a:pt x="294" y="419"/>
                  </a:cubicBezTo>
                  <a:cubicBezTo>
                    <a:pt x="245" y="419"/>
                    <a:pt x="189" y="434"/>
                    <a:pt x="124" y="463"/>
                  </a:cubicBezTo>
                  <a:cubicBezTo>
                    <a:pt x="124" y="1087"/>
                    <a:pt x="124" y="1087"/>
                    <a:pt x="124" y="1087"/>
                  </a:cubicBezTo>
                  <a:lnTo>
                    <a:pt x="0" y="10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9" name="Freeform 71"/>
            <p:cNvSpPr>
              <a:spLocks/>
            </p:cNvSpPr>
            <p:nvPr userDrawn="1"/>
          </p:nvSpPr>
          <p:spPr bwMode="gray">
            <a:xfrm>
              <a:off x="5432" y="605"/>
              <a:ext cx="34" cy="60"/>
            </a:xfrm>
            <a:custGeom>
              <a:avLst/>
              <a:gdLst>
                <a:gd name="T0" fmla="*/ 15 w 34"/>
                <a:gd name="T1" fmla="*/ 41 h 60"/>
                <a:gd name="T2" fmla="*/ 0 w 34"/>
                <a:gd name="T3" fmla="*/ 0 h 60"/>
                <a:gd name="T4" fmla="*/ 7 w 34"/>
                <a:gd name="T5" fmla="*/ 0 h 60"/>
                <a:gd name="T6" fmla="*/ 18 w 34"/>
                <a:gd name="T7" fmla="*/ 33 h 60"/>
                <a:gd name="T8" fmla="*/ 28 w 34"/>
                <a:gd name="T9" fmla="*/ 0 h 60"/>
                <a:gd name="T10" fmla="*/ 34 w 34"/>
                <a:gd name="T11" fmla="*/ 0 h 60"/>
                <a:gd name="T12" fmla="*/ 14 w 34"/>
                <a:gd name="T13" fmla="*/ 60 h 60"/>
                <a:gd name="T14" fmla="*/ 8 w 34"/>
                <a:gd name="T15" fmla="*/ 60 h 60"/>
                <a:gd name="T16" fmla="*/ 15 w 34"/>
                <a:gd name="T17" fmla="*/ 4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60">
                  <a:moveTo>
                    <a:pt x="15" y="41"/>
                  </a:moveTo>
                  <a:lnTo>
                    <a:pt x="0" y="0"/>
                  </a:lnTo>
                  <a:lnTo>
                    <a:pt x="7" y="0"/>
                  </a:lnTo>
                  <a:lnTo>
                    <a:pt x="18" y="33"/>
                  </a:lnTo>
                  <a:lnTo>
                    <a:pt x="28" y="0"/>
                  </a:lnTo>
                  <a:lnTo>
                    <a:pt x="34" y="0"/>
                  </a:lnTo>
                  <a:lnTo>
                    <a:pt x="14" y="60"/>
                  </a:lnTo>
                  <a:lnTo>
                    <a:pt x="8" y="60"/>
                  </a:lnTo>
                  <a:lnTo>
                    <a:pt x="15"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0" name="Freeform 72"/>
            <p:cNvSpPr>
              <a:spLocks noEditPoints="1"/>
            </p:cNvSpPr>
            <p:nvPr userDrawn="1"/>
          </p:nvSpPr>
          <p:spPr bwMode="gray">
            <a:xfrm>
              <a:off x="5470" y="604"/>
              <a:ext cx="34" cy="43"/>
            </a:xfrm>
            <a:custGeom>
              <a:avLst/>
              <a:gdLst>
                <a:gd name="T0" fmla="*/ 304 w 607"/>
                <a:gd name="T1" fmla="*/ 0 h 762"/>
                <a:gd name="T2" fmla="*/ 534 w 607"/>
                <a:gd name="T3" fmla="*/ 103 h 762"/>
                <a:gd name="T4" fmla="*/ 607 w 607"/>
                <a:gd name="T5" fmla="*/ 381 h 762"/>
                <a:gd name="T6" fmla="*/ 534 w 607"/>
                <a:gd name="T7" fmla="*/ 659 h 762"/>
                <a:gd name="T8" fmla="*/ 304 w 607"/>
                <a:gd name="T9" fmla="*/ 762 h 762"/>
                <a:gd name="T10" fmla="*/ 0 w 607"/>
                <a:gd name="T11" fmla="*/ 375 h 762"/>
                <a:gd name="T12" fmla="*/ 73 w 607"/>
                <a:gd name="T13" fmla="*/ 103 h 762"/>
                <a:gd name="T14" fmla="*/ 304 w 607"/>
                <a:gd name="T15" fmla="*/ 0 h 762"/>
                <a:gd name="T16" fmla="*/ 304 w 607"/>
                <a:gd name="T17" fmla="*/ 74 h 762"/>
                <a:gd name="T18" fmla="*/ 159 w 607"/>
                <a:gd name="T19" fmla="*/ 168 h 762"/>
                <a:gd name="T20" fmla="*/ 126 w 607"/>
                <a:gd name="T21" fmla="*/ 377 h 762"/>
                <a:gd name="T22" fmla="*/ 159 w 607"/>
                <a:gd name="T23" fmla="*/ 593 h 762"/>
                <a:gd name="T24" fmla="*/ 304 w 607"/>
                <a:gd name="T25" fmla="*/ 687 h 762"/>
                <a:gd name="T26" fmla="*/ 448 w 607"/>
                <a:gd name="T27" fmla="*/ 593 h 762"/>
                <a:gd name="T28" fmla="*/ 481 w 607"/>
                <a:gd name="T29" fmla="*/ 380 h 762"/>
                <a:gd name="T30" fmla="*/ 448 w 607"/>
                <a:gd name="T31" fmla="*/ 168 h 762"/>
                <a:gd name="T32" fmla="*/ 304 w 607"/>
                <a:gd name="T33" fmla="*/ 74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4" y="762"/>
                  </a:cubicBezTo>
                  <a:cubicBezTo>
                    <a:pt x="101" y="762"/>
                    <a:pt x="0" y="633"/>
                    <a:pt x="0" y="375"/>
                  </a:cubicBezTo>
                  <a:cubicBezTo>
                    <a:pt x="0" y="260"/>
                    <a:pt x="24" y="169"/>
                    <a:pt x="73" y="103"/>
                  </a:cubicBezTo>
                  <a:cubicBezTo>
                    <a:pt x="123" y="34"/>
                    <a:pt x="200" y="0"/>
                    <a:pt x="304" y="0"/>
                  </a:cubicBezTo>
                  <a:close/>
                  <a:moveTo>
                    <a:pt x="304" y="74"/>
                  </a:moveTo>
                  <a:cubicBezTo>
                    <a:pt x="234" y="74"/>
                    <a:pt x="185" y="106"/>
                    <a:pt x="159" y="168"/>
                  </a:cubicBezTo>
                  <a:cubicBezTo>
                    <a:pt x="137" y="220"/>
                    <a:pt x="126" y="290"/>
                    <a:pt x="126" y="377"/>
                  </a:cubicBezTo>
                  <a:cubicBezTo>
                    <a:pt x="126" y="469"/>
                    <a:pt x="137" y="541"/>
                    <a:pt x="159" y="593"/>
                  </a:cubicBezTo>
                  <a:cubicBezTo>
                    <a:pt x="185"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1" name="Freeform 73"/>
            <p:cNvSpPr>
              <a:spLocks/>
            </p:cNvSpPr>
            <p:nvPr userDrawn="1"/>
          </p:nvSpPr>
          <p:spPr bwMode="gray">
            <a:xfrm>
              <a:off x="5514" y="605"/>
              <a:ext cx="29" cy="42"/>
            </a:xfrm>
            <a:custGeom>
              <a:avLst/>
              <a:gdLst>
                <a:gd name="T0" fmla="*/ 0 w 527"/>
                <a:gd name="T1" fmla="*/ 0 h 742"/>
                <a:gd name="T2" fmla="*/ 123 w 527"/>
                <a:gd name="T3" fmla="*/ 0 h 742"/>
                <a:gd name="T4" fmla="*/ 123 w 527"/>
                <a:gd name="T5" fmla="*/ 445 h 742"/>
                <a:gd name="T6" fmla="*/ 145 w 527"/>
                <a:gd name="T7" fmla="*/ 609 h 742"/>
                <a:gd name="T8" fmla="*/ 197 w 527"/>
                <a:gd name="T9" fmla="*/ 656 h 742"/>
                <a:gd name="T10" fmla="*/ 276 w 527"/>
                <a:gd name="T11" fmla="*/ 667 h 742"/>
                <a:gd name="T12" fmla="*/ 403 w 527"/>
                <a:gd name="T13" fmla="*/ 648 h 742"/>
                <a:gd name="T14" fmla="*/ 403 w 527"/>
                <a:gd name="T15" fmla="*/ 0 h 742"/>
                <a:gd name="T16" fmla="*/ 527 w 527"/>
                <a:gd name="T17" fmla="*/ 0 h 742"/>
                <a:gd name="T18" fmla="*/ 527 w 527"/>
                <a:gd name="T19" fmla="*/ 710 h 742"/>
                <a:gd name="T20" fmla="*/ 269 w 527"/>
                <a:gd name="T21" fmla="*/ 742 h 742"/>
                <a:gd name="T22" fmla="*/ 86 w 527"/>
                <a:gd name="T23" fmla="*/ 703 h 742"/>
                <a:gd name="T24" fmla="*/ 6 w 527"/>
                <a:gd name="T25" fmla="*/ 567 h 742"/>
                <a:gd name="T26" fmla="*/ 0 w 527"/>
                <a:gd name="T27" fmla="*/ 454 h 742"/>
                <a:gd name="T28" fmla="*/ 0 w 527"/>
                <a:gd name="T29" fmla="*/ 0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7" h="742">
                  <a:moveTo>
                    <a:pt x="0" y="0"/>
                  </a:moveTo>
                  <a:cubicBezTo>
                    <a:pt x="123" y="0"/>
                    <a:pt x="123" y="0"/>
                    <a:pt x="123" y="0"/>
                  </a:cubicBezTo>
                  <a:cubicBezTo>
                    <a:pt x="123" y="445"/>
                    <a:pt x="123" y="445"/>
                    <a:pt x="123" y="445"/>
                  </a:cubicBezTo>
                  <a:cubicBezTo>
                    <a:pt x="123" y="527"/>
                    <a:pt x="131" y="582"/>
                    <a:pt x="145" y="609"/>
                  </a:cubicBezTo>
                  <a:cubicBezTo>
                    <a:pt x="157" y="632"/>
                    <a:pt x="174" y="648"/>
                    <a:pt x="197" y="656"/>
                  </a:cubicBezTo>
                  <a:cubicBezTo>
                    <a:pt x="216" y="663"/>
                    <a:pt x="242" y="667"/>
                    <a:pt x="276" y="667"/>
                  </a:cubicBezTo>
                  <a:cubicBezTo>
                    <a:pt x="317" y="667"/>
                    <a:pt x="359" y="661"/>
                    <a:pt x="403" y="648"/>
                  </a:cubicBezTo>
                  <a:cubicBezTo>
                    <a:pt x="403" y="0"/>
                    <a:pt x="403" y="0"/>
                    <a:pt x="403" y="0"/>
                  </a:cubicBezTo>
                  <a:cubicBezTo>
                    <a:pt x="527" y="0"/>
                    <a:pt x="527" y="0"/>
                    <a:pt x="527" y="0"/>
                  </a:cubicBezTo>
                  <a:cubicBezTo>
                    <a:pt x="527" y="710"/>
                    <a:pt x="527" y="710"/>
                    <a:pt x="527" y="710"/>
                  </a:cubicBezTo>
                  <a:cubicBezTo>
                    <a:pt x="435" y="731"/>
                    <a:pt x="349" y="742"/>
                    <a:pt x="269" y="742"/>
                  </a:cubicBezTo>
                  <a:cubicBezTo>
                    <a:pt x="187" y="742"/>
                    <a:pt x="126" y="729"/>
                    <a:pt x="86" y="703"/>
                  </a:cubicBezTo>
                  <a:cubicBezTo>
                    <a:pt x="41" y="674"/>
                    <a:pt x="14" y="629"/>
                    <a:pt x="6" y="567"/>
                  </a:cubicBezTo>
                  <a:cubicBezTo>
                    <a:pt x="2" y="539"/>
                    <a:pt x="0" y="501"/>
                    <a:pt x="0" y="454"/>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2" name="Freeform 74"/>
            <p:cNvSpPr>
              <a:spLocks/>
            </p:cNvSpPr>
            <p:nvPr userDrawn="1"/>
          </p:nvSpPr>
          <p:spPr bwMode="gray">
            <a:xfrm>
              <a:off x="5115" y="216"/>
              <a:ext cx="132" cy="102"/>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3" name="Freeform 75"/>
            <p:cNvSpPr>
              <a:spLocks/>
            </p:cNvSpPr>
            <p:nvPr userDrawn="1"/>
          </p:nvSpPr>
          <p:spPr bwMode="gray">
            <a:xfrm>
              <a:off x="4899" y="327"/>
              <a:ext cx="91" cy="148"/>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4" name="Freeform 76"/>
            <p:cNvSpPr>
              <a:spLocks/>
            </p:cNvSpPr>
            <p:nvPr userDrawn="1"/>
          </p:nvSpPr>
          <p:spPr bwMode="gray">
            <a:xfrm>
              <a:off x="5114" y="327"/>
              <a:ext cx="60" cy="207"/>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5" name="Freeform 77"/>
            <p:cNvSpPr>
              <a:spLocks/>
            </p:cNvSpPr>
            <p:nvPr userDrawn="1"/>
          </p:nvSpPr>
          <p:spPr bwMode="gray">
            <a:xfrm>
              <a:off x="5180" y="327"/>
              <a:ext cx="47" cy="148"/>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6" name="Freeform 78"/>
            <p:cNvSpPr>
              <a:spLocks/>
            </p:cNvSpPr>
            <p:nvPr userDrawn="1"/>
          </p:nvSpPr>
          <p:spPr bwMode="gray">
            <a:xfrm>
              <a:off x="5227" y="327"/>
              <a:ext cx="111" cy="148"/>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7" name="Freeform 79"/>
            <p:cNvSpPr>
              <a:spLocks/>
            </p:cNvSpPr>
            <p:nvPr userDrawn="1"/>
          </p:nvSpPr>
          <p:spPr bwMode="gray">
            <a:xfrm>
              <a:off x="5429" y="327"/>
              <a:ext cx="124" cy="151"/>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8" name="Freeform 80"/>
            <p:cNvSpPr>
              <a:spLocks/>
            </p:cNvSpPr>
            <p:nvPr userDrawn="1"/>
          </p:nvSpPr>
          <p:spPr bwMode="gray">
            <a:xfrm>
              <a:off x="4994" y="327"/>
              <a:ext cx="125" cy="151"/>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9" name="Freeform 81"/>
            <p:cNvSpPr>
              <a:spLocks/>
            </p:cNvSpPr>
            <p:nvPr userDrawn="1"/>
          </p:nvSpPr>
          <p:spPr bwMode="gray">
            <a:xfrm>
              <a:off x="5333" y="324"/>
              <a:ext cx="95" cy="154"/>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grpSp>
      <p:sp>
        <p:nvSpPr>
          <p:cNvPr id="647173" name="Rectangle 5"/>
          <p:cNvSpPr>
            <a:spLocks noGrp="1" noChangeArrowheads="1"/>
          </p:cNvSpPr>
          <p:nvPr>
            <p:ph type="subTitle" idx="1"/>
          </p:nvPr>
        </p:nvSpPr>
        <p:spPr bwMode="gray">
          <a:xfrm>
            <a:off x="323850" y="4572000"/>
            <a:ext cx="7920038" cy="1784350"/>
          </a:xfrm>
        </p:spPr>
        <p:txBody>
          <a:bodyPr/>
          <a:lstStyle>
            <a:lvl1pPr marL="0" indent="0">
              <a:lnSpc>
                <a:spcPct val="100000"/>
              </a:lnSpc>
              <a:spcBef>
                <a:spcPct val="0"/>
              </a:spcBef>
              <a:spcAft>
                <a:spcPct val="0"/>
              </a:spcAft>
              <a:buFont typeface="Wingdings" pitchFamily="2" charset="2"/>
              <a:buNone/>
              <a:defRPr sz="2800"/>
            </a:lvl1pPr>
          </a:lstStyle>
          <a:p>
            <a:pPr lvl="0"/>
            <a:r>
              <a:rPr lang="ja-JP" altLang="en-US" noProof="0" dirty="0"/>
              <a:t>マスタ サブタイトルの書式設定</a:t>
            </a:r>
          </a:p>
        </p:txBody>
      </p:sp>
      <p:sp>
        <p:nvSpPr>
          <p:cNvPr id="647174" name="Rectangle 6"/>
          <p:cNvSpPr>
            <a:spLocks noGrp="1" noChangeArrowheads="1"/>
          </p:cNvSpPr>
          <p:nvPr>
            <p:ph type="ctrTitle"/>
          </p:nvPr>
        </p:nvSpPr>
        <p:spPr bwMode="gray">
          <a:xfrm>
            <a:off x="323850" y="1738313"/>
            <a:ext cx="7920038" cy="2360612"/>
          </a:xfrm>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defRPr sz="4400">
                <a:solidFill>
                  <a:srgbClr val="FFFFFF"/>
                </a:solidFill>
              </a:defRPr>
            </a:lvl1pPr>
          </a:lstStyle>
          <a:p>
            <a:pPr lvl="0"/>
            <a:br>
              <a:rPr lang="en-US" altLang="ja-JP" noProof="0" dirty="0"/>
            </a:br>
            <a:r>
              <a:rPr lang="ja-JP" altLang="en-US" noProof="0" dirty="0"/>
              <a:t>マスタ タイトルの書式設定</a:t>
            </a:r>
            <a:endParaRPr lang="de-DE" altLang="ja-JP" noProof="0" dirty="0"/>
          </a:p>
        </p:txBody>
      </p:sp>
      <p:sp>
        <p:nvSpPr>
          <p:cNvPr id="647215" name="Rectangle 47"/>
          <p:cNvSpPr>
            <a:spLocks noGrp="1" noChangeArrowheads="1"/>
          </p:cNvSpPr>
          <p:nvPr>
            <p:ph type="ftr" sz="quarter" idx="3"/>
          </p:nvPr>
        </p:nvSpPr>
        <p:spPr bwMode="gray"/>
        <p:txBody>
          <a:bodyPr/>
          <a:lstStyle>
            <a:lvl1pPr>
              <a:defRPr/>
            </a:lvl1pPr>
          </a:lstStyle>
          <a:p>
            <a:r>
              <a:rPr lang="de-DE" altLang="ja-JP" dirty="0"/>
              <a:t>Copyright 2018 NANJING FUJITSU NANDA SOFTWARE TECHNOLOGY CO., LTD. </a:t>
            </a:r>
          </a:p>
        </p:txBody>
      </p:sp>
      <p:sp>
        <p:nvSpPr>
          <p:cNvPr id="39" name="Rectangle 29"/>
          <p:cNvSpPr>
            <a:spLocks noGrp="1" noChangeArrowheads="1"/>
          </p:cNvSpPr>
          <p:nvPr>
            <p:ph type="sldNum" sz="quarter" idx="4"/>
          </p:nvPr>
        </p:nvSpPr>
        <p:spPr bwMode="gray">
          <a:xfrm>
            <a:off x="4300538" y="6653213"/>
            <a:ext cx="539750"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fontAlgn="base">
              <a:defRPr kumimoji="0" sz="800">
                <a:solidFill>
                  <a:schemeClr val="bg1"/>
                </a:solidFill>
                <a:latin typeface="+mn-lt"/>
              </a:defRPr>
            </a:lvl1pPr>
          </a:lstStyle>
          <a:p>
            <a:fld id="{E5C4FF1C-8F5E-4BC8-BCAF-207649A9C157}" type="slidenum">
              <a:rPr lang="de-DE" altLang="ja-JP" smtClean="0"/>
              <a:pPr/>
              <a:t>‹#›</a:t>
            </a:fld>
            <a:endParaRPr lang="de-DE" altLang="ja-JP"/>
          </a:p>
        </p:txBody>
      </p:sp>
      <p:pic>
        <p:nvPicPr>
          <p:cNvPr id="4" name="BP_INTERNAL USE ONLY">
            <a:extLst>
              <a:ext uri="{FF2B5EF4-FFF2-40B4-BE49-F238E27FC236}">
                <a16:creationId xmlns:a16="http://schemas.microsoft.com/office/drawing/2014/main" id="{7E3CB38F-B22C-407E-8898-7B1BC9C1A4C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2088" y="6664325"/>
            <a:ext cx="1583789" cy="192158"/>
          </a:xfrm>
          <a:prstGeom prst="rect">
            <a:avLst/>
          </a:prstGeom>
        </p:spPr>
      </p:pic>
    </p:spTree>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中表紙">
    <p:spTree>
      <p:nvGrpSpPr>
        <p:cNvPr id="1" name=""/>
        <p:cNvGrpSpPr/>
        <p:nvPr/>
      </p:nvGrpSpPr>
      <p:grpSpPr>
        <a:xfrm>
          <a:off x="0" y="0"/>
          <a:ext cx="0" cy="0"/>
          <a:chOff x="0" y="0"/>
          <a:chExt cx="0" cy="0"/>
        </a:xfrm>
      </p:grpSpPr>
      <p:grpSp>
        <p:nvGrpSpPr>
          <p:cNvPr id="39" name="Group 84" descr="F_Tool_Middle_Cover"/>
          <p:cNvGrpSpPr>
            <a:grpSpLocks/>
          </p:cNvGrpSpPr>
          <p:nvPr userDrawn="1"/>
        </p:nvGrpSpPr>
        <p:grpSpPr bwMode="gray">
          <a:xfrm>
            <a:off x="0" y="0"/>
            <a:ext cx="9144000" cy="3913188"/>
            <a:chOff x="0" y="0"/>
            <a:chExt cx="5760" cy="2465"/>
          </a:xfrm>
        </p:grpSpPr>
        <p:pic>
          <p:nvPicPr>
            <p:cNvPr id="40" name="Picture 39" descr="MiddleGray_L15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gray">
            <a:xfrm>
              <a:off x="0" y="0"/>
              <a:ext cx="5760" cy="2465"/>
            </a:xfrm>
            <a:prstGeom prst="rect">
              <a:avLst/>
            </a:prstGeom>
            <a:noFill/>
            <a:extLst>
              <a:ext uri="{909E8E84-426E-40DD-AFC4-6F175D3DCCD1}">
                <a14:hiddenFill xmlns:a14="http://schemas.microsoft.com/office/drawing/2010/main">
                  <a:solidFill>
                    <a:srgbClr val="FFFFFF"/>
                  </a:solidFill>
                </a14:hiddenFill>
              </a:ext>
            </a:extLst>
          </p:spPr>
        </p:pic>
        <p:grpSp>
          <p:nvGrpSpPr>
            <p:cNvPr id="41" name="Group 43"/>
            <p:cNvGrpSpPr>
              <a:grpSpLocks noChangeAspect="1"/>
            </p:cNvGrpSpPr>
            <p:nvPr/>
          </p:nvGrpSpPr>
          <p:grpSpPr bwMode="gray">
            <a:xfrm>
              <a:off x="4604" y="117"/>
              <a:ext cx="1038" cy="580"/>
              <a:chOff x="4604" y="117"/>
              <a:chExt cx="1038" cy="580"/>
            </a:xfrm>
          </p:grpSpPr>
          <p:sp>
            <p:nvSpPr>
              <p:cNvPr id="42" name="AutoShape 42"/>
              <p:cNvSpPr>
                <a:spLocks noChangeAspect="1" noChangeArrowheads="1" noTextEdit="1"/>
              </p:cNvSpPr>
              <p:nvPr/>
            </p:nvSpPr>
            <p:spPr bwMode="gray">
              <a:xfrm>
                <a:off x="4604" y="117"/>
                <a:ext cx="1038" cy="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ja-JP" altLang="en-US"/>
              </a:p>
            </p:txBody>
          </p:sp>
          <p:sp>
            <p:nvSpPr>
              <p:cNvPr id="43" name="Freeform 44"/>
              <p:cNvSpPr>
                <a:spLocks/>
              </p:cNvSpPr>
              <p:nvPr/>
            </p:nvSpPr>
            <p:spPr bwMode="gray">
              <a:xfrm>
                <a:off x="5115" y="216"/>
                <a:ext cx="132" cy="102"/>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44" name="Freeform 45"/>
              <p:cNvSpPr>
                <a:spLocks/>
              </p:cNvSpPr>
              <p:nvPr/>
            </p:nvSpPr>
            <p:spPr bwMode="gray">
              <a:xfrm>
                <a:off x="4899" y="327"/>
                <a:ext cx="91" cy="148"/>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45" name="Freeform 46"/>
              <p:cNvSpPr>
                <a:spLocks/>
              </p:cNvSpPr>
              <p:nvPr/>
            </p:nvSpPr>
            <p:spPr bwMode="gray">
              <a:xfrm>
                <a:off x="5114" y="327"/>
                <a:ext cx="60" cy="207"/>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46" name="Freeform 47"/>
              <p:cNvSpPr>
                <a:spLocks/>
              </p:cNvSpPr>
              <p:nvPr/>
            </p:nvSpPr>
            <p:spPr bwMode="gray">
              <a:xfrm>
                <a:off x="5180" y="327"/>
                <a:ext cx="47" cy="148"/>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47" name="Freeform 48"/>
              <p:cNvSpPr>
                <a:spLocks/>
              </p:cNvSpPr>
              <p:nvPr/>
            </p:nvSpPr>
            <p:spPr bwMode="gray">
              <a:xfrm>
                <a:off x="5227" y="327"/>
                <a:ext cx="111" cy="148"/>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48" name="Freeform 49"/>
              <p:cNvSpPr>
                <a:spLocks/>
              </p:cNvSpPr>
              <p:nvPr/>
            </p:nvSpPr>
            <p:spPr bwMode="gray">
              <a:xfrm>
                <a:off x="5429" y="327"/>
                <a:ext cx="124" cy="151"/>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49" name="Freeform 50"/>
              <p:cNvSpPr>
                <a:spLocks/>
              </p:cNvSpPr>
              <p:nvPr/>
            </p:nvSpPr>
            <p:spPr bwMode="gray">
              <a:xfrm>
                <a:off x="4994" y="327"/>
                <a:ext cx="125" cy="151"/>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50" name="Freeform 51"/>
              <p:cNvSpPr>
                <a:spLocks/>
              </p:cNvSpPr>
              <p:nvPr/>
            </p:nvSpPr>
            <p:spPr bwMode="gray">
              <a:xfrm>
                <a:off x="5333" y="324"/>
                <a:ext cx="95" cy="154"/>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grpSp>
      </p:grpSp>
      <p:sp>
        <p:nvSpPr>
          <p:cNvPr id="647173" name="Rectangle 5"/>
          <p:cNvSpPr>
            <a:spLocks noGrp="1" noChangeArrowheads="1"/>
          </p:cNvSpPr>
          <p:nvPr>
            <p:ph type="subTitle" idx="1" hasCustomPrompt="1"/>
          </p:nvPr>
        </p:nvSpPr>
        <p:spPr bwMode="gray">
          <a:xfrm>
            <a:off x="323850" y="3697200"/>
            <a:ext cx="7923600" cy="2595600"/>
          </a:xfrm>
        </p:spPr>
        <p:txBody>
          <a:bodyPr/>
          <a:lstStyle>
            <a:lvl1pPr marL="304800" marR="0" indent="-304800" algn="l" defTabSz="457200" rtl="0" eaLnBrk="1" fontAlgn="base" latinLnBrk="0" hangingPunct="1">
              <a:lnSpc>
                <a:spcPct val="100000"/>
              </a:lnSpc>
              <a:spcBef>
                <a:spcPct val="10000"/>
              </a:spcBef>
              <a:spcAft>
                <a:spcPct val="10000"/>
              </a:spcAft>
              <a:buClr>
                <a:srgbClr val="87867E"/>
              </a:buClr>
              <a:buSzTx/>
              <a:buFont typeface="Wingdings" pitchFamily="2" charset="2"/>
              <a:buChar char="n"/>
              <a:tabLst/>
              <a:defRPr sz="2400"/>
            </a:lvl1pPr>
          </a:lstStyle>
          <a:p>
            <a:pPr lvl="0"/>
            <a:r>
              <a:rPr lang="ja-JP" altLang="en-US" noProof="0" dirty="0"/>
              <a:t>マスタ サブタイトルの書式設定</a:t>
            </a:r>
            <a:endParaRPr kumimoji="1" lang="de-DE" altLang="ja-JP" sz="2400" b="0" i="0" u="none" strike="noStrike" kern="0" cap="none" spc="0" normalizeH="0" baseline="0" noProof="0" dirty="0">
              <a:ln>
                <a:noFill/>
              </a:ln>
              <a:solidFill>
                <a:srgbClr val="000000"/>
              </a:solidFill>
              <a:effectLst/>
              <a:uLnTx/>
              <a:uFillTx/>
              <a:latin typeface="+mn-lt"/>
              <a:ea typeface="+mn-ea"/>
              <a:cs typeface="+mn-cs"/>
            </a:endParaRPr>
          </a:p>
        </p:txBody>
      </p:sp>
      <p:sp>
        <p:nvSpPr>
          <p:cNvPr id="647174" name="Rectangle 6"/>
          <p:cNvSpPr>
            <a:spLocks noGrp="1" noChangeArrowheads="1"/>
          </p:cNvSpPr>
          <p:nvPr>
            <p:ph type="ctrTitle" hasCustomPrompt="1"/>
          </p:nvPr>
        </p:nvSpPr>
        <p:spPr bwMode="gray">
          <a:xfrm>
            <a:off x="323850" y="1774800"/>
            <a:ext cx="7923600" cy="1440000"/>
          </a:xfrm>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defRPr sz="4400">
                <a:solidFill>
                  <a:schemeClr val="tx1"/>
                </a:solidFill>
              </a:defRPr>
            </a:lvl1pPr>
          </a:lstStyle>
          <a:p>
            <a:pPr lvl="0"/>
            <a:br>
              <a:rPr lang="en-US" altLang="ja-JP" noProof="0" dirty="0"/>
            </a:br>
            <a:r>
              <a:rPr lang="ja-JP" altLang="en-US" noProof="0" dirty="0"/>
              <a:t>マスタ タイトルの書式設定</a:t>
            </a:r>
            <a:endParaRPr lang="de-DE" altLang="ja-JP" noProof="0" dirty="0"/>
          </a:p>
        </p:txBody>
      </p:sp>
      <p:sp>
        <p:nvSpPr>
          <p:cNvPr id="647215" name="Rectangle 47"/>
          <p:cNvSpPr>
            <a:spLocks noGrp="1" noChangeArrowheads="1"/>
          </p:cNvSpPr>
          <p:nvPr>
            <p:ph type="ftr" sz="quarter" idx="3"/>
          </p:nvPr>
        </p:nvSpPr>
        <p:spPr bwMode="gray"/>
        <p:txBody>
          <a:bodyPr/>
          <a:lstStyle>
            <a:lvl1pPr>
              <a:defRPr/>
            </a:lvl1pPr>
          </a:lstStyle>
          <a:p>
            <a:r>
              <a:rPr lang="de-DE" altLang="ja-JP"/>
              <a:t>Copyright 2018 NANJING FUJITSU NANDA SOFTWARE TECHNOLOGY CO., LTD. </a:t>
            </a:r>
          </a:p>
        </p:txBody>
      </p:sp>
      <p:sp>
        <p:nvSpPr>
          <p:cNvPr id="51" name="Line 4"/>
          <p:cNvSpPr>
            <a:spLocks noChangeShapeType="1"/>
          </p:cNvSpPr>
          <p:nvPr userDrawn="1"/>
        </p:nvSpPr>
        <p:spPr bwMode="gray">
          <a:xfrm>
            <a:off x="0" y="6632575"/>
            <a:ext cx="9144000" cy="0"/>
          </a:xfrm>
          <a:prstGeom prst="line">
            <a:avLst/>
          </a:prstGeom>
          <a:noFill/>
          <a:ln w="12700">
            <a:solidFill>
              <a:srgbClr val="87867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ja-JP" altLang="en-US"/>
          </a:p>
        </p:txBody>
      </p:sp>
      <p:sp>
        <p:nvSpPr>
          <p:cNvPr id="52" name="Rectangle 29"/>
          <p:cNvSpPr>
            <a:spLocks noGrp="1" noChangeArrowheads="1"/>
          </p:cNvSpPr>
          <p:nvPr>
            <p:ph type="sldNum" sz="quarter" idx="4"/>
          </p:nvPr>
        </p:nvSpPr>
        <p:spPr bwMode="gray">
          <a:xfrm>
            <a:off x="4300538" y="6653213"/>
            <a:ext cx="539750"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fontAlgn="base">
              <a:defRPr kumimoji="0" sz="800">
                <a:solidFill>
                  <a:schemeClr val="tx1"/>
                </a:solidFill>
                <a:latin typeface="+mn-lt"/>
              </a:defRPr>
            </a:lvl1pPr>
          </a:lstStyle>
          <a:p>
            <a:fld id="{E5C4FF1C-8F5E-4BC8-BCAF-207649A9C157}" type="slidenum">
              <a:rPr lang="de-DE" altLang="ja-JP"/>
              <a:pPr/>
              <a:t>‹#›</a:t>
            </a:fld>
            <a:endParaRPr lang="de-DE" altLang="ja-JP"/>
          </a:p>
        </p:txBody>
      </p:sp>
      <p:pic>
        <p:nvPicPr>
          <p:cNvPr id="4" name="図 3">
            <a:extLst>
              <a:ext uri="{FF2B5EF4-FFF2-40B4-BE49-F238E27FC236}">
                <a16:creationId xmlns:a16="http://schemas.microsoft.com/office/drawing/2014/main" id="{866DD930-11F8-444B-A843-D04D670FC96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2088" y="6664325"/>
            <a:ext cx="1583789" cy="192158"/>
          </a:xfrm>
          <a:prstGeom prst="rect">
            <a:avLst/>
          </a:prstGeom>
        </p:spPr>
      </p:pic>
    </p:spTree>
    <p:extLst>
      <p:ext uri="{BB962C8B-B14F-4D97-AF65-F5344CB8AC3E}">
        <p14:creationId xmlns:p14="http://schemas.microsoft.com/office/powerpoint/2010/main" val="3148904891"/>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bwMode="gray"/>
        <p:txBody>
          <a:bodyPr/>
          <a:lstStyle/>
          <a:p>
            <a:r>
              <a:rPr lang="ja-JP" altLang="en-US" dirty="0"/>
              <a:t>マスター タイトルの書式設定</a:t>
            </a:r>
          </a:p>
        </p:txBody>
      </p:sp>
      <p:sp>
        <p:nvSpPr>
          <p:cNvPr id="3" name="コンテンツ プレースホルダー 2"/>
          <p:cNvSpPr>
            <a:spLocks noGrp="1"/>
          </p:cNvSpPr>
          <p:nvPr>
            <p:ph idx="1"/>
          </p:nvPr>
        </p:nvSpPr>
        <p:spPr bwMode="gray"/>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4" name="スライド番号プレースホルダー 3"/>
          <p:cNvSpPr>
            <a:spLocks noGrp="1"/>
          </p:cNvSpPr>
          <p:nvPr>
            <p:ph type="sldNum" sz="quarter" idx="10"/>
          </p:nvPr>
        </p:nvSpPr>
        <p:spPr bwMode="gray"/>
        <p:txBody>
          <a:bodyPr/>
          <a:lstStyle>
            <a:lvl1pPr>
              <a:defRPr/>
            </a:lvl1pPr>
          </a:lstStyle>
          <a:p>
            <a:fld id="{DE2B87E1-F9DF-4BEE-B07D-635D26011F4B}" type="slidenum">
              <a:rPr lang="de-DE" altLang="ja-JP"/>
              <a:pPr/>
              <a:t>‹#›</a:t>
            </a:fld>
            <a:endParaRPr lang="de-DE" altLang="ja-JP"/>
          </a:p>
        </p:txBody>
      </p:sp>
      <p:sp>
        <p:nvSpPr>
          <p:cNvPr id="5" name="フッター プレースホルダー 4"/>
          <p:cNvSpPr>
            <a:spLocks noGrp="1"/>
          </p:cNvSpPr>
          <p:nvPr>
            <p:ph type="ftr" sz="quarter" idx="11"/>
          </p:nvPr>
        </p:nvSpPr>
        <p:spPr bwMode="gray"/>
        <p:txBody>
          <a:bodyPr/>
          <a:lstStyle>
            <a:lvl1pPr>
              <a:defRPr/>
            </a:lvl1pPr>
          </a:lstStyle>
          <a:p>
            <a:r>
              <a:rPr lang="de-DE" altLang="ja-JP"/>
              <a:t>Copyright 2018 NANJING FUJITSU NANDA SOFTWARE TECHNOLOGY CO., LTD. </a:t>
            </a:r>
            <a:endParaRPr lang="de-DE" altLang="ja-JP" dirty="0"/>
          </a:p>
        </p:txBody>
      </p:sp>
    </p:spTree>
    <p:extLst>
      <p:ext uri="{BB962C8B-B14F-4D97-AF65-F5344CB8AC3E}">
        <p14:creationId xmlns:p14="http://schemas.microsoft.com/office/powerpoint/2010/main" val="2531618580"/>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bwMode="gray"/>
        <p:txBody>
          <a:bodyPr/>
          <a:lstStyle/>
          <a:p>
            <a:r>
              <a:rPr lang="ja-JP" altLang="en-US" dirty="0"/>
              <a:t>マスター タイトルの書式設定</a:t>
            </a:r>
          </a:p>
        </p:txBody>
      </p:sp>
      <p:sp>
        <p:nvSpPr>
          <p:cNvPr id="3" name="コンテンツ プレースホルダー 2"/>
          <p:cNvSpPr>
            <a:spLocks noGrp="1"/>
          </p:cNvSpPr>
          <p:nvPr>
            <p:ph sz="half" idx="1"/>
          </p:nvPr>
        </p:nvSpPr>
        <p:spPr bwMode="gray">
          <a:xfrm>
            <a:off x="168275" y="869950"/>
            <a:ext cx="4316413" cy="5592763"/>
          </a:xfrm>
        </p:spPr>
        <p:txBody>
          <a:bodyPr/>
          <a:lstStyle>
            <a:lvl1pPr>
              <a:defRPr sz="2400"/>
            </a:lvl1pPr>
            <a:lvl2pPr>
              <a:defRPr sz="2000"/>
            </a:lvl2pPr>
            <a:lvl3pPr>
              <a:defRPr sz="1800"/>
            </a:lvl3pPr>
            <a:lvl4pPr>
              <a:defRPr sz="1600"/>
            </a:lvl4pPr>
            <a:lvl5pPr>
              <a:defRPr sz="1800"/>
            </a:lvl5pPr>
            <a:lvl6pPr>
              <a:defRPr sz="1800"/>
            </a:lvl6pPr>
            <a:lvl7pPr>
              <a:defRPr sz="1800"/>
            </a:lvl7pPr>
            <a:lvl8pPr>
              <a:defRPr sz="1800"/>
            </a:lvl8pPr>
            <a:lvl9pPr>
              <a:defRPr sz="1800"/>
            </a:lvl9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4" name="コンテンツ プレースホルダー 3"/>
          <p:cNvSpPr>
            <a:spLocks noGrp="1"/>
          </p:cNvSpPr>
          <p:nvPr>
            <p:ph sz="half" idx="2"/>
          </p:nvPr>
        </p:nvSpPr>
        <p:spPr bwMode="gray">
          <a:xfrm>
            <a:off x="4637088" y="869950"/>
            <a:ext cx="4318000" cy="5592763"/>
          </a:xfrm>
        </p:spPr>
        <p:txBody>
          <a:bodyPr/>
          <a:lstStyle>
            <a:lvl1pPr>
              <a:defRPr sz="2400"/>
            </a:lvl1pPr>
            <a:lvl2pPr>
              <a:defRPr sz="2000"/>
            </a:lvl2pPr>
            <a:lvl3pPr>
              <a:defRPr sz="1800"/>
            </a:lvl3pPr>
            <a:lvl4pPr>
              <a:defRPr sz="1600"/>
            </a:lvl4pPr>
            <a:lvl5pPr>
              <a:defRPr sz="1800"/>
            </a:lvl5pPr>
            <a:lvl6pPr>
              <a:defRPr sz="1800"/>
            </a:lvl6pPr>
            <a:lvl7pPr>
              <a:defRPr sz="1800"/>
            </a:lvl7pPr>
            <a:lvl8pPr>
              <a:defRPr sz="1800"/>
            </a:lvl8pPr>
            <a:lvl9pPr>
              <a:defRPr sz="1800"/>
            </a:lvl9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5" name="スライド番号プレースホルダー 4"/>
          <p:cNvSpPr>
            <a:spLocks noGrp="1"/>
          </p:cNvSpPr>
          <p:nvPr>
            <p:ph type="sldNum" sz="quarter" idx="10"/>
          </p:nvPr>
        </p:nvSpPr>
        <p:spPr bwMode="gray"/>
        <p:txBody>
          <a:bodyPr/>
          <a:lstStyle>
            <a:lvl1pPr>
              <a:defRPr/>
            </a:lvl1pPr>
          </a:lstStyle>
          <a:p>
            <a:fld id="{FCB7B9BA-EF19-4458-B462-893E29D19B1E}" type="slidenum">
              <a:rPr lang="de-DE" altLang="ja-JP"/>
              <a:pPr/>
              <a:t>‹#›</a:t>
            </a:fld>
            <a:endParaRPr lang="de-DE" altLang="ja-JP"/>
          </a:p>
        </p:txBody>
      </p:sp>
      <p:sp>
        <p:nvSpPr>
          <p:cNvPr id="6" name="フッター プレースホルダー 5"/>
          <p:cNvSpPr>
            <a:spLocks noGrp="1"/>
          </p:cNvSpPr>
          <p:nvPr>
            <p:ph type="ftr" sz="quarter" idx="11"/>
          </p:nvPr>
        </p:nvSpPr>
        <p:spPr bwMode="gray"/>
        <p:txBody>
          <a:bodyPr/>
          <a:lstStyle>
            <a:lvl1pPr>
              <a:defRPr/>
            </a:lvl1pPr>
          </a:lstStyle>
          <a:p>
            <a:r>
              <a:rPr lang="de-DE" altLang="ja-JP"/>
              <a:t>Copyright 2018 NANJING FUJITSU NANDA SOFTWARE TECHNOLOGY CO., LTD. </a:t>
            </a:r>
            <a:endParaRPr lang="de-DE" altLang="ja-JP" dirty="0"/>
          </a:p>
        </p:txBody>
      </p:sp>
    </p:spTree>
    <p:extLst>
      <p:ext uri="{BB962C8B-B14F-4D97-AF65-F5344CB8AC3E}">
        <p14:creationId xmlns:p14="http://schemas.microsoft.com/office/powerpoint/2010/main" val="71532109"/>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bwMode="gray"/>
        <p:txBody>
          <a:bodyPr/>
          <a:lstStyle/>
          <a:p>
            <a:r>
              <a:rPr lang="ja-JP" altLang="en-US" dirty="0"/>
              <a:t>マスター タイトルの書式設定</a:t>
            </a:r>
          </a:p>
        </p:txBody>
      </p:sp>
      <p:sp>
        <p:nvSpPr>
          <p:cNvPr id="3" name="スライド番号プレースホルダー 2"/>
          <p:cNvSpPr>
            <a:spLocks noGrp="1"/>
          </p:cNvSpPr>
          <p:nvPr>
            <p:ph type="sldNum" sz="quarter" idx="10"/>
          </p:nvPr>
        </p:nvSpPr>
        <p:spPr bwMode="gray"/>
        <p:txBody>
          <a:bodyPr/>
          <a:lstStyle>
            <a:lvl1pPr>
              <a:defRPr/>
            </a:lvl1pPr>
          </a:lstStyle>
          <a:p>
            <a:fld id="{1195C95A-030B-42EE-9D8D-E0455A77345A}" type="slidenum">
              <a:rPr lang="de-DE" altLang="ja-JP"/>
              <a:pPr/>
              <a:t>‹#›</a:t>
            </a:fld>
            <a:endParaRPr lang="de-DE" altLang="ja-JP"/>
          </a:p>
        </p:txBody>
      </p:sp>
      <p:sp>
        <p:nvSpPr>
          <p:cNvPr id="4" name="フッター プレースホルダー 3"/>
          <p:cNvSpPr>
            <a:spLocks noGrp="1"/>
          </p:cNvSpPr>
          <p:nvPr>
            <p:ph type="ftr" sz="quarter" idx="11"/>
          </p:nvPr>
        </p:nvSpPr>
        <p:spPr bwMode="gray"/>
        <p:txBody>
          <a:bodyPr/>
          <a:lstStyle>
            <a:lvl1pPr>
              <a:defRPr/>
            </a:lvl1pPr>
          </a:lstStyle>
          <a:p>
            <a:r>
              <a:rPr lang="de-DE" altLang="ja-JP"/>
              <a:t>Copyright 2018 NANJING FUJITSU NANDA SOFTWARE TECHNOLOGY CO., LTD. </a:t>
            </a:r>
            <a:endParaRPr lang="de-DE" altLang="ja-JP" dirty="0"/>
          </a:p>
        </p:txBody>
      </p:sp>
    </p:spTree>
    <p:extLst>
      <p:ext uri="{BB962C8B-B14F-4D97-AF65-F5344CB8AC3E}">
        <p14:creationId xmlns:p14="http://schemas.microsoft.com/office/powerpoint/2010/main" val="2073606256"/>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bwMode="gray"/>
        <p:txBody>
          <a:bodyPr/>
          <a:lstStyle>
            <a:lvl1pPr>
              <a:defRPr/>
            </a:lvl1pPr>
          </a:lstStyle>
          <a:p>
            <a:fld id="{E8E9CBD9-E97A-4244-BA2F-A59041725FCD}" type="slidenum">
              <a:rPr lang="de-DE" altLang="ja-JP"/>
              <a:pPr/>
              <a:t>‹#›</a:t>
            </a:fld>
            <a:endParaRPr lang="de-DE" altLang="ja-JP"/>
          </a:p>
        </p:txBody>
      </p:sp>
      <p:sp>
        <p:nvSpPr>
          <p:cNvPr id="3" name="フッター プレースホルダー 2"/>
          <p:cNvSpPr>
            <a:spLocks noGrp="1"/>
          </p:cNvSpPr>
          <p:nvPr>
            <p:ph type="ftr" sz="quarter" idx="11"/>
          </p:nvPr>
        </p:nvSpPr>
        <p:spPr bwMode="gray"/>
        <p:txBody>
          <a:bodyPr/>
          <a:lstStyle>
            <a:lvl1pPr>
              <a:defRPr/>
            </a:lvl1pPr>
          </a:lstStyle>
          <a:p>
            <a:r>
              <a:rPr lang="de-DE" altLang="ja-JP"/>
              <a:t>Copyright 2018 NANJING FUJITSU NANDA SOFTWARE TECHNOLOGY CO., LTD. </a:t>
            </a:r>
            <a:endParaRPr lang="de-DE" altLang="ja-JP" dirty="0"/>
          </a:p>
        </p:txBody>
      </p:sp>
    </p:spTree>
    <p:extLst>
      <p:ext uri="{BB962C8B-B14F-4D97-AF65-F5344CB8AC3E}">
        <p14:creationId xmlns:p14="http://schemas.microsoft.com/office/powerpoint/2010/main" val="326108673"/>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エンドカット">
    <p:spTree>
      <p:nvGrpSpPr>
        <p:cNvPr id="1" name=""/>
        <p:cNvGrpSpPr/>
        <p:nvPr/>
      </p:nvGrpSpPr>
      <p:grpSpPr>
        <a:xfrm>
          <a:off x="0" y="0"/>
          <a:ext cx="0" cy="0"/>
          <a:chOff x="0" y="0"/>
          <a:chExt cx="0" cy="0"/>
        </a:xfrm>
      </p:grpSpPr>
      <p:sp>
        <p:nvSpPr>
          <p:cNvPr id="38" name="Rectangle 29"/>
          <p:cNvSpPr>
            <a:spLocks noGrp="1" noChangeArrowheads="1"/>
          </p:cNvSpPr>
          <p:nvPr>
            <p:ph type="sldNum" sz="quarter" idx="4"/>
          </p:nvPr>
        </p:nvSpPr>
        <p:spPr bwMode="gray">
          <a:xfrm>
            <a:off x="4300538" y="6653213"/>
            <a:ext cx="539750"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fontAlgn="base">
              <a:defRPr kumimoji="0" sz="800">
                <a:solidFill>
                  <a:schemeClr val="bg1"/>
                </a:solidFill>
                <a:latin typeface="+mn-lt"/>
              </a:defRPr>
            </a:lvl1pPr>
          </a:lstStyle>
          <a:p>
            <a:fld id="{E5C4FF1C-8F5E-4BC8-BCAF-207649A9C157}" type="slidenum">
              <a:rPr lang="de-DE" altLang="ja-JP" smtClean="0"/>
              <a:pPr/>
              <a:t>‹#›</a:t>
            </a:fld>
            <a:endParaRPr lang="de-DE" altLang="ja-JP"/>
          </a:p>
        </p:txBody>
      </p:sp>
      <p:sp>
        <p:nvSpPr>
          <p:cNvPr id="39" name="Rectangle 30"/>
          <p:cNvSpPr>
            <a:spLocks noGrp="1" noChangeArrowheads="1"/>
          </p:cNvSpPr>
          <p:nvPr>
            <p:ph type="ftr" sz="quarter" idx="3"/>
          </p:nvPr>
        </p:nvSpPr>
        <p:spPr bwMode="gray">
          <a:xfrm>
            <a:off x="4935538" y="6653213"/>
            <a:ext cx="4022725"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lgn="r" fontAlgn="base">
              <a:defRPr kumimoji="0" sz="800">
                <a:solidFill>
                  <a:schemeClr val="bg1"/>
                </a:solidFill>
                <a:latin typeface="+mn-lt"/>
              </a:defRPr>
            </a:lvl1pPr>
          </a:lstStyle>
          <a:p>
            <a:r>
              <a:rPr lang="de-DE" altLang="ja-JP"/>
              <a:t>Copyright 2018 NANJING FUJITSU NANDA SOFTWARE TECHNOLOGY CO., LTD. </a:t>
            </a:r>
          </a:p>
        </p:txBody>
      </p:sp>
      <p:grpSp>
        <p:nvGrpSpPr>
          <p:cNvPr id="4" name="Group 38" descr="Message Lockup"/>
          <p:cNvGrpSpPr>
            <a:grpSpLocks/>
          </p:cNvGrpSpPr>
          <p:nvPr userDrawn="1"/>
        </p:nvGrpSpPr>
        <p:grpSpPr bwMode="gray">
          <a:xfrm>
            <a:off x="0" y="0"/>
            <a:ext cx="9144000" cy="6858000"/>
            <a:chOff x="0" y="0"/>
            <a:chExt cx="5760" cy="4320"/>
          </a:xfrm>
        </p:grpSpPr>
        <p:sp>
          <p:nvSpPr>
            <p:cNvPr id="5" name="Rectangle 4"/>
            <p:cNvSpPr>
              <a:spLocks noChangeArrowheads="1"/>
            </p:cNvSpPr>
            <p:nvPr/>
          </p:nvSpPr>
          <p:spPr bwMode="gray">
            <a:xfrm>
              <a:off x="0" y="0"/>
              <a:ext cx="5760" cy="4320"/>
            </a:xfrm>
            <a:prstGeom prst="rect">
              <a:avLst/>
            </a:prstGeom>
            <a:solidFill>
              <a:srgbClr val="FFFFFF"/>
            </a:solidFill>
            <a:ln>
              <a:noFill/>
            </a:ln>
            <a:effectLst/>
            <a:extLst>
              <a:ext uri="{91240B29-F687-4F45-9708-019B960494DF}">
                <a14:hiddenLine xmlns:a14="http://schemas.microsoft.com/office/drawing/2010/main" w="9525" algn="ctr">
                  <a:solidFill>
                    <a:srgbClr val="505050"/>
                  </a:solidFill>
                  <a:miter lim="800000"/>
                  <a:headEnd/>
                  <a:tailEnd/>
                </a14:hiddenLine>
              </a:ex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wrap="none" anchor="ctr"/>
            <a:lstStyle/>
            <a:p>
              <a:endParaRPr lang="ja-JP" altLang="en-US"/>
            </a:p>
          </p:txBody>
        </p:sp>
        <p:grpSp>
          <p:nvGrpSpPr>
            <p:cNvPr id="6" name="Group 7"/>
            <p:cNvGrpSpPr>
              <a:grpSpLocks noChangeAspect="1"/>
            </p:cNvGrpSpPr>
            <p:nvPr/>
          </p:nvGrpSpPr>
          <p:grpSpPr bwMode="gray">
            <a:xfrm>
              <a:off x="0" y="0"/>
              <a:ext cx="5760" cy="4320"/>
              <a:chOff x="0" y="0"/>
              <a:chExt cx="5760" cy="4320"/>
            </a:xfrm>
          </p:grpSpPr>
          <p:sp>
            <p:nvSpPr>
              <p:cNvPr id="7" name="AutoShape 6"/>
              <p:cNvSpPr>
                <a:spLocks noChangeAspect="1" noChangeArrowheads="1" noTextEdit="1"/>
              </p:cNvSpPr>
              <p:nvPr/>
            </p:nvSpPr>
            <p:spPr bwMode="gray">
              <a:xfrm>
                <a:off x="0" y="0"/>
                <a:ext cx="5760"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ja-JP" altLang="en-US"/>
              </a:p>
            </p:txBody>
          </p:sp>
          <p:sp>
            <p:nvSpPr>
              <p:cNvPr id="8" name="Freeform 8"/>
              <p:cNvSpPr>
                <a:spLocks/>
              </p:cNvSpPr>
              <p:nvPr/>
            </p:nvSpPr>
            <p:spPr bwMode="gray">
              <a:xfrm>
                <a:off x="1217" y="2598"/>
                <a:ext cx="97" cy="159"/>
              </a:xfrm>
              <a:custGeom>
                <a:avLst/>
                <a:gdLst>
                  <a:gd name="T0" fmla="*/ 0 w 484"/>
                  <a:gd name="T1" fmla="*/ 764 h 795"/>
                  <a:gd name="T2" fmla="*/ 0 w 484"/>
                  <a:gd name="T3" fmla="*/ 672 h 795"/>
                  <a:gd name="T4" fmla="*/ 186 w 484"/>
                  <a:gd name="T5" fmla="*/ 715 h 795"/>
                  <a:gd name="T6" fmla="*/ 371 w 484"/>
                  <a:gd name="T7" fmla="*/ 593 h 795"/>
                  <a:gd name="T8" fmla="*/ 339 w 484"/>
                  <a:gd name="T9" fmla="*/ 515 h 795"/>
                  <a:gd name="T10" fmla="*/ 284 w 484"/>
                  <a:gd name="T11" fmla="*/ 472 h 795"/>
                  <a:gd name="T12" fmla="*/ 212 w 484"/>
                  <a:gd name="T13" fmla="*/ 436 h 795"/>
                  <a:gd name="T14" fmla="*/ 65 w 484"/>
                  <a:gd name="T15" fmla="*/ 337 h 795"/>
                  <a:gd name="T16" fmla="*/ 13 w 484"/>
                  <a:gd name="T17" fmla="*/ 199 h 795"/>
                  <a:gd name="T18" fmla="*/ 94 w 484"/>
                  <a:gd name="T19" fmla="*/ 43 h 795"/>
                  <a:gd name="T20" fmla="*/ 269 w 484"/>
                  <a:gd name="T21" fmla="*/ 0 h 795"/>
                  <a:gd name="T22" fmla="*/ 430 w 484"/>
                  <a:gd name="T23" fmla="*/ 26 h 795"/>
                  <a:gd name="T24" fmla="*/ 430 w 484"/>
                  <a:gd name="T25" fmla="*/ 111 h 795"/>
                  <a:gd name="T26" fmla="*/ 274 w 484"/>
                  <a:gd name="T27" fmla="*/ 78 h 795"/>
                  <a:gd name="T28" fmla="*/ 169 w 484"/>
                  <a:gd name="T29" fmla="*/ 103 h 795"/>
                  <a:gd name="T30" fmla="*/ 126 w 484"/>
                  <a:gd name="T31" fmla="*/ 186 h 795"/>
                  <a:gd name="T32" fmla="*/ 156 w 484"/>
                  <a:gd name="T33" fmla="*/ 264 h 795"/>
                  <a:gd name="T34" fmla="*/ 286 w 484"/>
                  <a:gd name="T35" fmla="*/ 345 h 795"/>
                  <a:gd name="T36" fmla="*/ 391 w 484"/>
                  <a:gd name="T37" fmla="*/ 406 h 795"/>
                  <a:gd name="T38" fmla="*/ 464 w 484"/>
                  <a:gd name="T39" fmla="*/ 486 h 795"/>
                  <a:gd name="T40" fmla="*/ 484 w 484"/>
                  <a:gd name="T41" fmla="*/ 581 h 795"/>
                  <a:gd name="T42" fmla="*/ 193 w 484"/>
                  <a:gd name="T43" fmla="*/ 795 h 795"/>
                  <a:gd name="T44" fmla="*/ 0 w 484"/>
                  <a:gd name="T45" fmla="*/ 764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4" h="795">
                    <a:moveTo>
                      <a:pt x="0" y="764"/>
                    </a:moveTo>
                    <a:cubicBezTo>
                      <a:pt x="0" y="672"/>
                      <a:pt x="0" y="672"/>
                      <a:pt x="0" y="672"/>
                    </a:cubicBezTo>
                    <a:cubicBezTo>
                      <a:pt x="50" y="700"/>
                      <a:pt x="113" y="715"/>
                      <a:pt x="186" y="715"/>
                    </a:cubicBezTo>
                    <a:cubicBezTo>
                      <a:pt x="309" y="715"/>
                      <a:pt x="371" y="674"/>
                      <a:pt x="371" y="593"/>
                    </a:cubicBezTo>
                    <a:cubicBezTo>
                      <a:pt x="371" y="562"/>
                      <a:pt x="361" y="536"/>
                      <a:pt x="339" y="515"/>
                    </a:cubicBezTo>
                    <a:cubicBezTo>
                      <a:pt x="323" y="498"/>
                      <a:pt x="305" y="484"/>
                      <a:pt x="284" y="472"/>
                    </a:cubicBezTo>
                    <a:cubicBezTo>
                      <a:pt x="265" y="462"/>
                      <a:pt x="241" y="450"/>
                      <a:pt x="212" y="436"/>
                    </a:cubicBezTo>
                    <a:cubicBezTo>
                      <a:pt x="142" y="402"/>
                      <a:pt x="93" y="369"/>
                      <a:pt x="65" y="337"/>
                    </a:cubicBezTo>
                    <a:cubicBezTo>
                      <a:pt x="30" y="299"/>
                      <a:pt x="13" y="253"/>
                      <a:pt x="13" y="199"/>
                    </a:cubicBezTo>
                    <a:cubicBezTo>
                      <a:pt x="13" y="129"/>
                      <a:pt x="40" y="77"/>
                      <a:pt x="94" y="43"/>
                    </a:cubicBezTo>
                    <a:cubicBezTo>
                      <a:pt x="140" y="14"/>
                      <a:pt x="198" y="0"/>
                      <a:pt x="269" y="0"/>
                    </a:cubicBezTo>
                    <a:cubicBezTo>
                      <a:pt x="318" y="0"/>
                      <a:pt x="372" y="8"/>
                      <a:pt x="430" y="26"/>
                    </a:cubicBezTo>
                    <a:cubicBezTo>
                      <a:pt x="430" y="111"/>
                      <a:pt x="430" y="111"/>
                      <a:pt x="430" y="111"/>
                    </a:cubicBezTo>
                    <a:cubicBezTo>
                      <a:pt x="381" y="89"/>
                      <a:pt x="329" y="78"/>
                      <a:pt x="274" y="78"/>
                    </a:cubicBezTo>
                    <a:cubicBezTo>
                      <a:pt x="232" y="78"/>
                      <a:pt x="197" y="86"/>
                      <a:pt x="169" y="103"/>
                    </a:cubicBezTo>
                    <a:cubicBezTo>
                      <a:pt x="141" y="120"/>
                      <a:pt x="126" y="148"/>
                      <a:pt x="126" y="186"/>
                    </a:cubicBezTo>
                    <a:cubicBezTo>
                      <a:pt x="126" y="218"/>
                      <a:pt x="136" y="244"/>
                      <a:pt x="156" y="264"/>
                    </a:cubicBezTo>
                    <a:cubicBezTo>
                      <a:pt x="176" y="285"/>
                      <a:pt x="219" y="312"/>
                      <a:pt x="286" y="345"/>
                    </a:cubicBezTo>
                    <a:cubicBezTo>
                      <a:pt x="338" y="372"/>
                      <a:pt x="374" y="392"/>
                      <a:pt x="391" y="406"/>
                    </a:cubicBezTo>
                    <a:cubicBezTo>
                      <a:pt x="426" y="430"/>
                      <a:pt x="450" y="457"/>
                      <a:pt x="464" y="486"/>
                    </a:cubicBezTo>
                    <a:cubicBezTo>
                      <a:pt x="478" y="512"/>
                      <a:pt x="484" y="544"/>
                      <a:pt x="484" y="581"/>
                    </a:cubicBezTo>
                    <a:cubicBezTo>
                      <a:pt x="484" y="724"/>
                      <a:pt x="387" y="795"/>
                      <a:pt x="193" y="795"/>
                    </a:cubicBezTo>
                    <a:cubicBezTo>
                      <a:pt x="114" y="795"/>
                      <a:pt x="50" y="785"/>
                      <a:pt x="0" y="76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9" name="Freeform 9"/>
              <p:cNvSpPr>
                <a:spLocks/>
              </p:cNvSpPr>
              <p:nvPr/>
            </p:nvSpPr>
            <p:spPr bwMode="gray">
              <a:xfrm>
                <a:off x="1349" y="2526"/>
                <a:ext cx="115" cy="227"/>
              </a:xfrm>
              <a:custGeom>
                <a:avLst/>
                <a:gdLst>
                  <a:gd name="T0" fmla="*/ 0 w 572"/>
                  <a:gd name="T1" fmla="*/ 1136 h 1136"/>
                  <a:gd name="T2" fmla="*/ 0 w 572"/>
                  <a:gd name="T3" fmla="*/ 0 h 1136"/>
                  <a:gd name="T4" fmla="*/ 129 w 572"/>
                  <a:gd name="T5" fmla="*/ 0 h 1136"/>
                  <a:gd name="T6" fmla="*/ 129 w 572"/>
                  <a:gd name="T7" fmla="*/ 400 h 1136"/>
                  <a:gd name="T8" fmla="*/ 319 w 572"/>
                  <a:gd name="T9" fmla="*/ 361 h 1136"/>
                  <a:gd name="T10" fmla="*/ 549 w 572"/>
                  <a:gd name="T11" fmla="*/ 479 h 1136"/>
                  <a:gd name="T12" fmla="*/ 572 w 572"/>
                  <a:gd name="T13" fmla="*/ 673 h 1136"/>
                  <a:gd name="T14" fmla="*/ 572 w 572"/>
                  <a:gd name="T15" fmla="*/ 1136 h 1136"/>
                  <a:gd name="T16" fmla="*/ 443 w 572"/>
                  <a:gd name="T17" fmla="*/ 1136 h 1136"/>
                  <a:gd name="T18" fmla="*/ 443 w 572"/>
                  <a:gd name="T19" fmla="*/ 653 h 1136"/>
                  <a:gd name="T20" fmla="*/ 420 w 572"/>
                  <a:gd name="T21" fmla="*/ 499 h 1136"/>
                  <a:gd name="T22" fmla="*/ 307 w 572"/>
                  <a:gd name="T23" fmla="*/ 439 h 1136"/>
                  <a:gd name="T24" fmla="*/ 129 w 572"/>
                  <a:gd name="T25" fmla="*/ 485 h 1136"/>
                  <a:gd name="T26" fmla="*/ 129 w 572"/>
                  <a:gd name="T27" fmla="*/ 1136 h 1136"/>
                  <a:gd name="T28" fmla="*/ 0 w 572"/>
                  <a:gd name="T29" fmla="*/ 1136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2" h="1136">
                    <a:moveTo>
                      <a:pt x="0" y="1136"/>
                    </a:moveTo>
                    <a:cubicBezTo>
                      <a:pt x="0" y="0"/>
                      <a:pt x="0" y="0"/>
                      <a:pt x="0" y="0"/>
                    </a:cubicBezTo>
                    <a:cubicBezTo>
                      <a:pt x="129" y="0"/>
                      <a:pt x="129" y="0"/>
                      <a:pt x="129" y="0"/>
                    </a:cubicBezTo>
                    <a:cubicBezTo>
                      <a:pt x="129" y="400"/>
                      <a:pt x="129" y="400"/>
                      <a:pt x="129" y="400"/>
                    </a:cubicBezTo>
                    <a:cubicBezTo>
                      <a:pt x="196" y="374"/>
                      <a:pt x="260" y="361"/>
                      <a:pt x="319" y="361"/>
                    </a:cubicBezTo>
                    <a:cubicBezTo>
                      <a:pt x="438" y="361"/>
                      <a:pt x="515" y="400"/>
                      <a:pt x="549" y="479"/>
                    </a:cubicBezTo>
                    <a:cubicBezTo>
                      <a:pt x="564" y="515"/>
                      <a:pt x="572" y="579"/>
                      <a:pt x="572" y="673"/>
                    </a:cubicBezTo>
                    <a:cubicBezTo>
                      <a:pt x="572" y="1136"/>
                      <a:pt x="572" y="1136"/>
                      <a:pt x="572" y="1136"/>
                    </a:cubicBezTo>
                    <a:cubicBezTo>
                      <a:pt x="443" y="1136"/>
                      <a:pt x="443" y="1136"/>
                      <a:pt x="443" y="1136"/>
                    </a:cubicBezTo>
                    <a:cubicBezTo>
                      <a:pt x="443" y="653"/>
                      <a:pt x="443" y="653"/>
                      <a:pt x="443" y="653"/>
                    </a:cubicBezTo>
                    <a:cubicBezTo>
                      <a:pt x="443" y="581"/>
                      <a:pt x="436" y="529"/>
                      <a:pt x="420" y="499"/>
                    </a:cubicBezTo>
                    <a:cubicBezTo>
                      <a:pt x="400" y="459"/>
                      <a:pt x="362" y="439"/>
                      <a:pt x="307" y="439"/>
                    </a:cubicBezTo>
                    <a:cubicBezTo>
                      <a:pt x="256" y="439"/>
                      <a:pt x="196" y="454"/>
                      <a:pt x="129" y="485"/>
                    </a:cubicBezTo>
                    <a:cubicBezTo>
                      <a:pt x="129" y="1136"/>
                      <a:pt x="129" y="1136"/>
                      <a:pt x="129" y="1136"/>
                    </a:cubicBezTo>
                    <a:lnTo>
                      <a:pt x="0" y="11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0" name="Freeform 10"/>
              <p:cNvSpPr>
                <a:spLocks noEditPoints="1"/>
              </p:cNvSpPr>
              <p:nvPr/>
            </p:nvSpPr>
            <p:spPr bwMode="gray">
              <a:xfrm>
                <a:off x="1499" y="2598"/>
                <a:ext cx="117" cy="159"/>
              </a:xfrm>
              <a:custGeom>
                <a:avLst/>
                <a:gdLst>
                  <a:gd name="T0" fmla="*/ 456 w 585"/>
                  <a:gd name="T1" fmla="*/ 298 h 795"/>
                  <a:gd name="T2" fmla="*/ 456 w 585"/>
                  <a:gd name="T3" fmla="*/ 259 h 795"/>
                  <a:gd name="T4" fmla="*/ 432 w 585"/>
                  <a:gd name="T5" fmla="*/ 144 h 795"/>
                  <a:gd name="T6" fmla="*/ 283 w 585"/>
                  <a:gd name="T7" fmla="*/ 81 h 795"/>
                  <a:gd name="T8" fmla="*/ 73 w 585"/>
                  <a:gd name="T9" fmla="*/ 123 h 795"/>
                  <a:gd name="T10" fmla="*/ 73 w 585"/>
                  <a:gd name="T11" fmla="*/ 33 h 795"/>
                  <a:gd name="T12" fmla="*/ 296 w 585"/>
                  <a:gd name="T13" fmla="*/ 0 h 795"/>
                  <a:gd name="T14" fmla="*/ 539 w 585"/>
                  <a:gd name="T15" fmla="*/ 80 h 795"/>
                  <a:gd name="T16" fmla="*/ 582 w 585"/>
                  <a:gd name="T17" fmla="*/ 209 h 795"/>
                  <a:gd name="T18" fmla="*/ 585 w 585"/>
                  <a:gd name="T19" fmla="*/ 303 h 795"/>
                  <a:gd name="T20" fmla="*/ 585 w 585"/>
                  <a:gd name="T21" fmla="*/ 760 h 795"/>
                  <a:gd name="T22" fmla="*/ 305 w 585"/>
                  <a:gd name="T23" fmla="*/ 795 h 795"/>
                  <a:gd name="T24" fmla="*/ 86 w 585"/>
                  <a:gd name="T25" fmla="*/ 752 h 795"/>
                  <a:gd name="T26" fmla="*/ 0 w 585"/>
                  <a:gd name="T27" fmla="*/ 583 h 795"/>
                  <a:gd name="T28" fmla="*/ 99 w 585"/>
                  <a:gd name="T29" fmla="*/ 380 h 795"/>
                  <a:gd name="T30" fmla="*/ 350 w 585"/>
                  <a:gd name="T31" fmla="*/ 310 h 795"/>
                  <a:gd name="T32" fmla="*/ 456 w 585"/>
                  <a:gd name="T33" fmla="*/ 298 h 795"/>
                  <a:gd name="T34" fmla="*/ 456 w 585"/>
                  <a:gd name="T35" fmla="*/ 372 h 795"/>
                  <a:gd name="T36" fmla="*/ 278 w 585"/>
                  <a:gd name="T37" fmla="*/ 399 h 795"/>
                  <a:gd name="T38" fmla="*/ 132 w 585"/>
                  <a:gd name="T39" fmla="*/ 570 h 795"/>
                  <a:gd name="T40" fmla="*/ 175 w 585"/>
                  <a:gd name="T41" fmla="*/ 679 h 795"/>
                  <a:gd name="T42" fmla="*/ 325 w 585"/>
                  <a:gd name="T43" fmla="*/ 718 h 795"/>
                  <a:gd name="T44" fmla="*/ 456 w 585"/>
                  <a:gd name="T45" fmla="*/ 700 h 795"/>
                  <a:gd name="T46" fmla="*/ 456 w 585"/>
                  <a:gd name="T47" fmla="*/ 372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5" h="795">
                    <a:moveTo>
                      <a:pt x="456" y="298"/>
                    </a:moveTo>
                    <a:cubicBezTo>
                      <a:pt x="456" y="259"/>
                      <a:pt x="456" y="259"/>
                      <a:pt x="456" y="259"/>
                    </a:cubicBezTo>
                    <a:cubicBezTo>
                      <a:pt x="456" y="209"/>
                      <a:pt x="448" y="171"/>
                      <a:pt x="432" y="144"/>
                    </a:cubicBezTo>
                    <a:cubicBezTo>
                      <a:pt x="409" y="102"/>
                      <a:pt x="359" y="81"/>
                      <a:pt x="283" y="81"/>
                    </a:cubicBezTo>
                    <a:cubicBezTo>
                      <a:pt x="214" y="81"/>
                      <a:pt x="144" y="95"/>
                      <a:pt x="73" y="123"/>
                    </a:cubicBezTo>
                    <a:cubicBezTo>
                      <a:pt x="73" y="33"/>
                      <a:pt x="73" y="33"/>
                      <a:pt x="73" y="33"/>
                    </a:cubicBezTo>
                    <a:cubicBezTo>
                      <a:pt x="145" y="11"/>
                      <a:pt x="219" y="0"/>
                      <a:pt x="296" y="0"/>
                    </a:cubicBezTo>
                    <a:cubicBezTo>
                      <a:pt x="414" y="0"/>
                      <a:pt x="495" y="27"/>
                      <a:pt x="539" y="80"/>
                    </a:cubicBezTo>
                    <a:cubicBezTo>
                      <a:pt x="562" y="109"/>
                      <a:pt x="577" y="152"/>
                      <a:pt x="582" y="209"/>
                    </a:cubicBezTo>
                    <a:cubicBezTo>
                      <a:pt x="584" y="230"/>
                      <a:pt x="585" y="261"/>
                      <a:pt x="585" y="303"/>
                    </a:cubicBezTo>
                    <a:cubicBezTo>
                      <a:pt x="585" y="760"/>
                      <a:pt x="585" y="760"/>
                      <a:pt x="585" y="760"/>
                    </a:cubicBezTo>
                    <a:cubicBezTo>
                      <a:pt x="497" y="783"/>
                      <a:pt x="404" y="795"/>
                      <a:pt x="305" y="795"/>
                    </a:cubicBezTo>
                    <a:cubicBezTo>
                      <a:pt x="211" y="795"/>
                      <a:pt x="138" y="781"/>
                      <a:pt x="86" y="752"/>
                    </a:cubicBezTo>
                    <a:cubicBezTo>
                      <a:pt x="29" y="719"/>
                      <a:pt x="0" y="663"/>
                      <a:pt x="0" y="583"/>
                    </a:cubicBezTo>
                    <a:cubicBezTo>
                      <a:pt x="0" y="491"/>
                      <a:pt x="33" y="423"/>
                      <a:pt x="99" y="380"/>
                    </a:cubicBezTo>
                    <a:cubicBezTo>
                      <a:pt x="149" y="347"/>
                      <a:pt x="233" y="324"/>
                      <a:pt x="350" y="310"/>
                    </a:cubicBezTo>
                    <a:cubicBezTo>
                      <a:pt x="372" y="307"/>
                      <a:pt x="407" y="303"/>
                      <a:pt x="456" y="298"/>
                    </a:cubicBezTo>
                    <a:moveTo>
                      <a:pt x="456" y="372"/>
                    </a:moveTo>
                    <a:cubicBezTo>
                      <a:pt x="378" y="379"/>
                      <a:pt x="318" y="389"/>
                      <a:pt x="278" y="399"/>
                    </a:cubicBezTo>
                    <a:cubicBezTo>
                      <a:pt x="180" y="423"/>
                      <a:pt x="132" y="480"/>
                      <a:pt x="132" y="570"/>
                    </a:cubicBezTo>
                    <a:cubicBezTo>
                      <a:pt x="132" y="619"/>
                      <a:pt x="146" y="655"/>
                      <a:pt x="175" y="679"/>
                    </a:cubicBezTo>
                    <a:cubicBezTo>
                      <a:pt x="206" y="705"/>
                      <a:pt x="256" y="718"/>
                      <a:pt x="325" y="718"/>
                    </a:cubicBezTo>
                    <a:cubicBezTo>
                      <a:pt x="372" y="718"/>
                      <a:pt x="415" y="711"/>
                      <a:pt x="456" y="700"/>
                    </a:cubicBezTo>
                    <a:lnTo>
                      <a:pt x="456" y="37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1" name="Freeform 11"/>
              <p:cNvSpPr>
                <a:spLocks noEditPoints="1"/>
              </p:cNvSpPr>
              <p:nvPr/>
            </p:nvSpPr>
            <p:spPr bwMode="gray">
              <a:xfrm>
                <a:off x="1662" y="2598"/>
                <a:ext cx="119" cy="227"/>
              </a:xfrm>
              <a:custGeom>
                <a:avLst/>
                <a:gdLst>
                  <a:gd name="T0" fmla="*/ 129 w 592"/>
                  <a:gd name="T1" fmla="*/ 742 h 1136"/>
                  <a:gd name="T2" fmla="*/ 129 w 592"/>
                  <a:gd name="T3" fmla="*/ 1136 h 1136"/>
                  <a:gd name="T4" fmla="*/ 0 w 592"/>
                  <a:gd name="T5" fmla="*/ 1136 h 1136"/>
                  <a:gd name="T6" fmla="*/ 0 w 592"/>
                  <a:gd name="T7" fmla="*/ 30 h 1136"/>
                  <a:gd name="T8" fmla="*/ 260 w 592"/>
                  <a:gd name="T9" fmla="*/ 0 h 1136"/>
                  <a:gd name="T10" fmla="*/ 528 w 592"/>
                  <a:gd name="T11" fmla="*/ 118 h 1136"/>
                  <a:gd name="T12" fmla="*/ 592 w 592"/>
                  <a:gd name="T13" fmla="*/ 396 h 1136"/>
                  <a:gd name="T14" fmla="*/ 511 w 592"/>
                  <a:gd name="T15" fmla="*/ 691 h 1136"/>
                  <a:gd name="T16" fmla="*/ 287 w 592"/>
                  <a:gd name="T17" fmla="*/ 795 h 1136"/>
                  <a:gd name="T18" fmla="*/ 180 w 592"/>
                  <a:gd name="T19" fmla="*/ 775 h 1136"/>
                  <a:gd name="T20" fmla="*/ 129 w 592"/>
                  <a:gd name="T21" fmla="*/ 742 h 1136"/>
                  <a:gd name="T22" fmla="*/ 129 w 592"/>
                  <a:gd name="T23" fmla="*/ 653 h 1136"/>
                  <a:gd name="T24" fmla="*/ 272 w 592"/>
                  <a:gd name="T25" fmla="*/ 718 h 1136"/>
                  <a:gd name="T26" fmla="*/ 418 w 592"/>
                  <a:gd name="T27" fmla="*/ 618 h 1136"/>
                  <a:gd name="T28" fmla="*/ 461 w 592"/>
                  <a:gd name="T29" fmla="*/ 395 h 1136"/>
                  <a:gd name="T30" fmla="*/ 403 w 592"/>
                  <a:gd name="T31" fmla="*/ 147 h 1136"/>
                  <a:gd name="T32" fmla="*/ 241 w 592"/>
                  <a:gd name="T33" fmla="*/ 78 h 1136"/>
                  <a:gd name="T34" fmla="*/ 129 w 592"/>
                  <a:gd name="T35" fmla="*/ 87 h 1136"/>
                  <a:gd name="T36" fmla="*/ 129 w 592"/>
                  <a:gd name="T37" fmla="*/ 653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2" h="1136">
                    <a:moveTo>
                      <a:pt x="129" y="742"/>
                    </a:moveTo>
                    <a:cubicBezTo>
                      <a:pt x="129" y="1136"/>
                      <a:pt x="129" y="1136"/>
                      <a:pt x="129" y="1136"/>
                    </a:cubicBezTo>
                    <a:cubicBezTo>
                      <a:pt x="0" y="1136"/>
                      <a:pt x="0" y="1136"/>
                      <a:pt x="0" y="1136"/>
                    </a:cubicBezTo>
                    <a:cubicBezTo>
                      <a:pt x="0" y="30"/>
                      <a:pt x="0" y="30"/>
                      <a:pt x="0" y="30"/>
                    </a:cubicBezTo>
                    <a:cubicBezTo>
                      <a:pt x="89" y="10"/>
                      <a:pt x="175" y="0"/>
                      <a:pt x="260" y="0"/>
                    </a:cubicBezTo>
                    <a:cubicBezTo>
                      <a:pt x="391" y="0"/>
                      <a:pt x="480" y="39"/>
                      <a:pt x="528" y="118"/>
                    </a:cubicBezTo>
                    <a:cubicBezTo>
                      <a:pt x="571" y="188"/>
                      <a:pt x="592" y="281"/>
                      <a:pt x="592" y="396"/>
                    </a:cubicBezTo>
                    <a:cubicBezTo>
                      <a:pt x="592" y="518"/>
                      <a:pt x="565" y="616"/>
                      <a:pt x="511" y="691"/>
                    </a:cubicBezTo>
                    <a:cubicBezTo>
                      <a:pt x="460" y="761"/>
                      <a:pt x="385" y="795"/>
                      <a:pt x="287" y="795"/>
                    </a:cubicBezTo>
                    <a:cubicBezTo>
                      <a:pt x="245" y="795"/>
                      <a:pt x="209" y="789"/>
                      <a:pt x="180" y="775"/>
                    </a:cubicBezTo>
                    <a:cubicBezTo>
                      <a:pt x="166" y="769"/>
                      <a:pt x="149" y="758"/>
                      <a:pt x="129" y="742"/>
                    </a:cubicBezTo>
                    <a:moveTo>
                      <a:pt x="129" y="653"/>
                    </a:moveTo>
                    <a:cubicBezTo>
                      <a:pt x="172" y="696"/>
                      <a:pt x="220" y="718"/>
                      <a:pt x="272" y="718"/>
                    </a:cubicBezTo>
                    <a:cubicBezTo>
                      <a:pt x="338" y="718"/>
                      <a:pt x="387" y="684"/>
                      <a:pt x="418" y="618"/>
                    </a:cubicBezTo>
                    <a:cubicBezTo>
                      <a:pt x="447" y="557"/>
                      <a:pt x="461" y="483"/>
                      <a:pt x="461" y="395"/>
                    </a:cubicBezTo>
                    <a:cubicBezTo>
                      <a:pt x="461" y="284"/>
                      <a:pt x="442" y="202"/>
                      <a:pt x="403" y="147"/>
                    </a:cubicBezTo>
                    <a:cubicBezTo>
                      <a:pt x="372" y="101"/>
                      <a:pt x="318" y="78"/>
                      <a:pt x="241" y="78"/>
                    </a:cubicBezTo>
                    <a:cubicBezTo>
                      <a:pt x="207" y="78"/>
                      <a:pt x="170" y="81"/>
                      <a:pt x="129" y="87"/>
                    </a:cubicBezTo>
                    <a:lnTo>
                      <a:pt x="129" y="65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2" name="Freeform 12"/>
              <p:cNvSpPr>
                <a:spLocks noEditPoints="1"/>
              </p:cNvSpPr>
              <p:nvPr/>
            </p:nvSpPr>
            <p:spPr bwMode="gray">
              <a:xfrm>
                <a:off x="1816" y="2547"/>
                <a:ext cx="32" cy="206"/>
              </a:xfrm>
              <a:custGeom>
                <a:avLst/>
                <a:gdLst>
                  <a:gd name="T0" fmla="*/ 78 w 157"/>
                  <a:gd name="T1" fmla="*/ 0 h 1031"/>
                  <a:gd name="T2" fmla="*/ 137 w 157"/>
                  <a:gd name="T3" fmla="*/ 26 h 1031"/>
                  <a:gd name="T4" fmla="*/ 157 w 157"/>
                  <a:gd name="T5" fmla="*/ 79 h 1031"/>
                  <a:gd name="T6" fmla="*/ 131 w 157"/>
                  <a:gd name="T7" fmla="*/ 139 h 1031"/>
                  <a:gd name="T8" fmla="*/ 78 w 157"/>
                  <a:gd name="T9" fmla="*/ 159 h 1031"/>
                  <a:gd name="T10" fmla="*/ 20 w 157"/>
                  <a:gd name="T11" fmla="*/ 133 h 1031"/>
                  <a:gd name="T12" fmla="*/ 0 w 157"/>
                  <a:gd name="T13" fmla="*/ 78 h 1031"/>
                  <a:gd name="T14" fmla="*/ 25 w 157"/>
                  <a:gd name="T15" fmla="*/ 20 h 1031"/>
                  <a:gd name="T16" fmla="*/ 78 w 157"/>
                  <a:gd name="T17" fmla="*/ 0 h 1031"/>
                  <a:gd name="T18" fmla="*/ 15 w 157"/>
                  <a:gd name="T19" fmla="*/ 277 h 1031"/>
                  <a:gd name="T20" fmla="*/ 144 w 157"/>
                  <a:gd name="T21" fmla="*/ 277 h 1031"/>
                  <a:gd name="T22" fmla="*/ 144 w 157"/>
                  <a:gd name="T23" fmla="*/ 1031 h 1031"/>
                  <a:gd name="T24" fmla="*/ 15 w 157"/>
                  <a:gd name="T25" fmla="*/ 1031 h 1031"/>
                  <a:gd name="T26" fmla="*/ 15 w 157"/>
                  <a:gd name="T27" fmla="*/ 277 h 1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031">
                    <a:moveTo>
                      <a:pt x="78" y="0"/>
                    </a:moveTo>
                    <a:cubicBezTo>
                      <a:pt x="102" y="0"/>
                      <a:pt x="121" y="9"/>
                      <a:pt x="137" y="26"/>
                    </a:cubicBezTo>
                    <a:cubicBezTo>
                      <a:pt x="150" y="42"/>
                      <a:pt x="157" y="59"/>
                      <a:pt x="157" y="79"/>
                    </a:cubicBezTo>
                    <a:cubicBezTo>
                      <a:pt x="157" y="103"/>
                      <a:pt x="148" y="123"/>
                      <a:pt x="131" y="139"/>
                    </a:cubicBezTo>
                    <a:cubicBezTo>
                      <a:pt x="116" y="152"/>
                      <a:pt x="99" y="159"/>
                      <a:pt x="78" y="159"/>
                    </a:cubicBezTo>
                    <a:cubicBezTo>
                      <a:pt x="54" y="159"/>
                      <a:pt x="35" y="150"/>
                      <a:pt x="20" y="133"/>
                    </a:cubicBezTo>
                    <a:cubicBezTo>
                      <a:pt x="6" y="118"/>
                      <a:pt x="0" y="99"/>
                      <a:pt x="0" y="78"/>
                    </a:cubicBezTo>
                    <a:cubicBezTo>
                      <a:pt x="0" y="56"/>
                      <a:pt x="8" y="37"/>
                      <a:pt x="25" y="20"/>
                    </a:cubicBezTo>
                    <a:cubicBezTo>
                      <a:pt x="40" y="7"/>
                      <a:pt x="58" y="0"/>
                      <a:pt x="78" y="0"/>
                    </a:cubicBezTo>
                    <a:moveTo>
                      <a:pt x="15" y="277"/>
                    </a:moveTo>
                    <a:cubicBezTo>
                      <a:pt x="144" y="277"/>
                      <a:pt x="144" y="277"/>
                      <a:pt x="144" y="277"/>
                    </a:cubicBezTo>
                    <a:cubicBezTo>
                      <a:pt x="144" y="1031"/>
                      <a:pt x="144" y="1031"/>
                      <a:pt x="144" y="1031"/>
                    </a:cubicBezTo>
                    <a:cubicBezTo>
                      <a:pt x="15" y="1031"/>
                      <a:pt x="15" y="1031"/>
                      <a:pt x="15" y="1031"/>
                    </a:cubicBezTo>
                    <a:lnTo>
                      <a:pt x="15" y="2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3" name="Freeform 13"/>
              <p:cNvSpPr>
                <a:spLocks/>
              </p:cNvSpPr>
              <p:nvPr/>
            </p:nvSpPr>
            <p:spPr bwMode="gray">
              <a:xfrm>
                <a:off x="1894" y="2598"/>
                <a:ext cx="114" cy="155"/>
              </a:xfrm>
              <a:custGeom>
                <a:avLst/>
                <a:gdLst>
                  <a:gd name="T0" fmla="*/ 0 w 573"/>
                  <a:gd name="T1" fmla="*/ 775 h 775"/>
                  <a:gd name="T2" fmla="*/ 0 w 573"/>
                  <a:gd name="T3" fmla="*/ 30 h 775"/>
                  <a:gd name="T4" fmla="*/ 302 w 573"/>
                  <a:gd name="T5" fmla="*/ 0 h 775"/>
                  <a:gd name="T6" fmla="*/ 550 w 573"/>
                  <a:gd name="T7" fmla="*/ 119 h 775"/>
                  <a:gd name="T8" fmla="*/ 573 w 573"/>
                  <a:gd name="T9" fmla="*/ 312 h 775"/>
                  <a:gd name="T10" fmla="*/ 573 w 573"/>
                  <a:gd name="T11" fmla="*/ 775 h 775"/>
                  <a:gd name="T12" fmla="*/ 444 w 573"/>
                  <a:gd name="T13" fmla="*/ 775 h 775"/>
                  <a:gd name="T14" fmla="*/ 444 w 573"/>
                  <a:gd name="T15" fmla="*/ 320 h 775"/>
                  <a:gd name="T16" fmla="*/ 421 w 573"/>
                  <a:gd name="T17" fmla="*/ 140 h 775"/>
                  <a:gd name="T18" fmla="*/ 290 w 573"/>
                  <a:gd name="T19" fmla="*/ 78 h 775"/>
                  <a:gd name="T20" fmla="*/ 130 w 573"/>
                  <a:gd name="T21" fmla="*/ 94 h 775"/>
                  <a:gd name="T22" fmla="*/ 130 w 573"/>
                  <a:gd name="T23" fmla="*/ 775 h 775"/>
                  <a:gd name="T24" fmla="*/ 0 w 573"/>
                  <a:gd name="T25" fmla="*/ 775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3" h="775">
                    <a:moveTo>
                      <a:pt x="0" y="775"/>
                    </a:moveTo>
                    <a:cubicBezTo>
                      <a:pt x="0" y="30"/>
                      <a:pt x="0" y="30"/>
                      <a:pt x="0" y="30"/>
                    </a:cubicBezTo>
                    <a:cubicBezTo>
                      <a:pt x="120" y="10"/>
                      <a:pt x="220" y="0"/>
                      <a:pt x="302" y="0"/>
                    </a:cubicBezTo>
                    <a:cubicBezTo>
                      <a:pt x="434" y="0"/>
                      <a:pt x="516" y="39"/>
                      <a:pt x="550" y="119"/>
                    </a:cubicBezTo>
                    <a:cubicBezTo>
                      <a:pt x="565" y="155"/>
                      <a:pt x="573" y="220"/>
                      <a:pt x="573" y="312"/>
                    </a:cubicBezTo>
                    <a:cubicBezTo>
                      <a:pt x="573" y="775"/>
                      <a:pt x="573" y="775"/>
                      <a:pt x="573" y="775"/>
                    </a:cubicBezTo>
                    <a:cubicBezTo>
                      <a:pt x="444" y="775"/>
                      <a:pt x="444" y="775"/>
                      <a:pt x="444" y="775"/>
                    </a:cubicBezTo>
                    <a:cubicBezTo>
                      <a:pt x="444" y="320"/>
                      <a:pt x="444" y="320"/>
                      <a:pt x="444" y="320"/>
                    </a:cubicBezTo>
                    <a:cubicBezTo>
                      <a:pt x="444" y="230"/>
                      <a:pt x="436" y="171"/>
                      <a:pt x="421" y="140"/>
                    </a:cubicBezTo>
                    <a:cubicBezTo>
                      <a:pt x="400" y="99"/>
                      <a:pt x="356" y="78"/>
                      <a:pt x="290" y="78"/>
                    </a:cubicBezTo>
                    <a:cubicBezTo>
                      <a:pt x="237" y="78"/>
                      <a:pt x="184" y="83"/>
                      <a:pt x="130" y="94"/>
                    </a:cubicBezTo>
                    <a:cubicBezTo>
                      <a:pt x="130" y="775"/>
                      <a:pt x="130" y="775"/>
                      <a:pt x="130" y="775"/>
                    </a:cubicBezTo>
                    <a:lnTo>
                      <a:pt x="0" y="7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4" name="Freeform 14"/>
              <p:cNvSpPr>
                <a:spLocks noEditPoints="1"/>
              </p:cNvSpPr>
              <p:nvPr/>
            </p:nvSpPr>
            <p:spPr bwMode="gray">
              <a:xfrm>
                <a:off x="2044" y="2598"/>
                <a:ext cx="119" cy="229"/>
              </a:xfrm>
              <a:custGeom>
                <a:avLst/>
                <a:gdLst>
                  <a:gd name="T0" fmla="*/ 466 w 595"/>
                  <a:gd name="T1" fmla="*/ 707 h 1147"/>
                  <a:gd name="T2" fmla="*/ 418 w 595"/>
                  <a:gd name="T3" fmla="*/ 752 h 1147"/>
                  <a:gd name="T4" fmla="*/ 268 w 595"/>
                  <a:gd name="T5" fmla="*/ 795 h 1147"/>
                  <a:gd name="T6" fmla="*/ 102 w 595"/>
                  <a:gd name="T7" fmla="*/ 740 h 1147"/>
                  <a:gd name="T8" fmla="*/ 0 w 595"/>
                  <a:gd name="T9" fmla="*/ 433 h 1147"/>
                  <a:gd name="T10" fmla="*/ 75 w 595"/>
                  <a:gd name="T11" fmla="*/ 137 h 1147"/>
                  <a:gd name="T12" fmla="*/ 356 w 595"/>
                  <a:gd name="T13" fmla="*/ 0 h 1147"/>
                  <a:gd name="T14" fmla="*/ 595 w 595"/>
                  <a:gd name="T15" fmla="*/ 30 h 1147"/>
                  <a:gd name="T16" fmla="*/ 595 w 595"/>
                  <a:gd name="T17" fmla="*/ 628 h 1147"/>
                  <a:gd name="T18" fmla="*/ 580 w 595"/>
                  <a:gd name="T19" fmla="*/ 881 h 1147"/>
                  <a:gd name="T20" fmla="*/ 441 w 595"/>
                  <a:gd name="T21" fmla="*/ 1099 h 1147"/>
                  <a:gd name="T22" fmla="*/ 200 w 595"/>
                  <a:gd name="T23" fmla="*/ 1147 h 1147"/>
                  <a:gd name="T24" fmla="*/ 103 w 595"/>
                  <a:gd name="T25" fmla="*/ 1141 h 1147"/>
                  <a:gd name="T26" fmla="*/ 103 w 595"/>
                  <a:gd name="T27" fmla="*/ 1064 h 1147"/>
                  <a:gd name="T28" fmla="*/ 199 w 595"/>
                  <a:gd name="T29" fmla="*/ 1069 h 1147"/>
                  <a:gd name="T30" fmla="*/ 357 w 595"/>
                  <a:gd name="T31" fmla="*/ 1041 h 1147"/>
                  <a:gd name="T32" fmla="*/ 454 w 595"/>
                  <a:gd name="T33" fmla="*/ 896 h 1147"/>
                  <a:gd name="T34" fmla="*/ 466 w 595"/>
                  <a:gd name="T35" fmla="*/ 748 h 1147"/>
                  <a:gd name="T36" fmla="*/ 466 w 595"/>
                  <a:gd name="T37" fmla="*/ 707 h 1147"/>
                  <a:gd name="T38" fmla="*/ 466 w 595"/>
                  <a:gd name="T39" fmla="*/ 85 h 1147"/>
                  <a:gd name="T40" fmla="*/ 369 w 595"/>
                  <a:gd name="T41" fmla="*/ 78 h 1147"/>
                  <a:gd name="T42" fmla="*/ 242 w 595"/>
                  <a:gd name="T43" fmla="*/ 111 h 1147"/>
                  <a:gd name="T44" fmla="*/ 159 w 595"/>
                  <a:gd name="T45" fmla="*/ 244 h 1147"/>
                  <a:gd name="T46" fmla="*/ 132 w 595"/>
                  <a:gd name="T47" fmla="*/ 438 h 1147"/>
                  <a:gd name="T48" fmla="*/ 183 w 595"/>
                  <a:gd name="T49" fmla="*/ 662 h 1147"/>
                  <a:gd name="T50" fmla="*/ 286 w 595"/>
                  <a:gd name="T51" fmla="*/ 718 h 1147"/>
                  <a:gd name="T52" fmla="*/ 388 w 595"/>
                  <a:gd name="T53" fmla="*/ 683 h 1147"/>
                  <a:gd name="T54" fmla="*/ 455 w 595"/>
                  <a:gd name="T55" fmla="*/ 592 h 1147"/>
                  <a:gd name="T56" fmla="*/ 466 w 595"/>
                  <a:gd name="T57" fmla="*/ 505 h 1147"/>
                  <a:gd name="T58" fmla="*/ 466 w 595"/>
                  <a:gd name="T59" fmla="*/ 85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5" h="1147">
                    <a:moveTo>
                      <a:pt x="466" y="707"/>
                    </a:moveTo>
                    <a:cubicBezTo>
                      <a:pt x="446" y="728"/>
                      <a:pt x="430" y="743"/>
                      <a:pt x="418" y="752"/>
                    </a:cubicBezTo>
                    <a:cubicBezTo>
                      <a:pt x="378" y="781"/>
                      <a:pt x="329" y="795"/>
                      <a:pt x="268" y="795"/>
                    </a:cubicBezTo>
                    <a:cubicBezTo>
                      <a:pt x="201" y="795"/>
                      <a:pt x="146" y="777"/>
                      <a:pt x="102" y="740"/>
                    </a:cubicBezTo>
                    <a:cubicBezTo>
                      <a:pt x="34" y="683"/>
                      <a:pt x="0" y="581"/>
                      <a:pt x="0" y="433"/>
                    </a:cubicBezTo>
                    <a:cubicBezTo>
                      <a:pt x="0" y="313"/>
                      <a:pt x="25" y="215"/>
                      <a:pt x="75" y="137"/>
                    </a:cubicBezTo>
                    <a:cubicBezTo>
                      <a:pt x="133" y="46"/>
                      <a:pt x="226" y="0"/>
                      <a:pt x="356" y="0"/>
                    </a:cubicBezTo>
                    <a:cubicBezTo>
                      <a:pt x="433" y="0"/>
                      <a:pt x="513" y="10"/>
                      <a:pt x="595" y="30"/>
                    </a:cubicBezTo>
                    <a:cubicBezTo>
                      <a:pt x="595" y="628"/>
                      <a:pt x="595" y="628"/>
                      <a:pt x="595" y="628"/>
                    </a:cubicBezTo>
                    <a:cubicBezTo>
                      <a:pt x="595" y="739"/>
                      <a:pt x="590" y="823"/>
                      <a:pt x="580" y="881"/>
                    </a:cubicBezTo>
                    <a:cubicBezTo>
                      <a:pt x="563" y="986"/>
                      <a:pt x="516" y="1059"/>
                      <a:pt x="441" y="1099"/>
                    </a:cubicBezTo>
                    <a:cubicBezTo>
                      <a:pt x="380" y="1131"/>
                      <a:pt x="299" y="1147"/>
                      <a:pt x="200" y="1147"/>
                    </a:cubicBezTo>
                    <a:cubicBezTo>
                      <a:pt x="172" y="1147"/>
                      <a:pt x="140" y="1145"/>
                      <a:pt x="103" y="1141"/>
                    </a:cubicBezTo>
                    <a:cubicBezTo>
                      <a:pt x="103" y="1064"/>
                      <a:pt x="103" y="1064"/>
                      <a:pt x="103" y="1064"/>
                    </a:cubicBezTo>
                    <a:cubicBezTo>
                      <a:pt x="136" y="1068"/>
                      <a:pt x="168" y="1069"/>
                      <a:pt x="199" y="1069"/>
                    </a:cubicBezTo>
                    <a:cubicBezTo>
                      <a:pt x="270" y="1069"/>
                      <a:pt x="322" y="1060"/>
                      <a:pt x="357" y="1041"/>
                    </a:cubicBezTo>
                    <a:cubicBezTo>
                      <a:pt x="408" y="1014"/>
                      <a:pt x="440" y="966"/>
                      <a:pt x="454" y="896"/>
                    </a:cubicBezTo>
                    <a:cubicBezTo>
                      <a:pt x="462" y="857"/>
                      <a:pt x="466" y="808"/>
                      <a:pt x="466" y="748"/>
                    </a:cubicBezTo>
                    <a:lnTo>
                      <a:pt x="466" y="707"/>
                    </a:lnTo>
                    <a:close/>
                    <a:moveTo>
                      <a:pt x="466" y="85"/>
                    </a:moveTo>
                    <a:cubicBezTo>
                      <a:pt x="430" y="80"/>
                      <a:pt x="398" y="78"/>
                      <a:pt x="369" y="78"/>
                    </a:cubicBezTo>
                    <a:cubicBezTo>
                      <a:pt x="315" y="78"/>
                      <a:pt x="272" y="89"/>
                      <a:pt x="242" y="111"/>
                    </a:cubicBezTo>
                    <a:cubicBezTo>
                      <a:pt x="207" y="136"/>
                      <a:pt x="179" y="180"/>
                      <a:pt x="159" y="244"/>
                    </a:cubicBezTo>
                    <a:cubicBezTo>
                      <a:pt x="141" y="299"/>
                      <a:pt x="132" y="364"/>
                      <a:pt x="132" y="438"/>
                    </a:cubicBezTo>
                    <a:cubicBezTo>
                      <a:pt x="132" y="540"/>
                      <a:pt x="149" y="615"/>
                      <a:pt x="183" y="662"/>
                    </a:cubicBezTo>
                    <a:cubicBezTo>
                      <a:pt x="209" y="699"/>
                      <a:pt x="243" y="718"/>
                      <a:pt x="286" y="718"/>
                    </a:cubicBezTo>
                    <a:cubicBezTo>
                      <a:pt x="323" y="718"/>
                      <a:pt x="357" y="706"/>
                      <a:pt x="388" y="683"/>
                    </a:cubicBezTo>
                    <a:cubicBezTo>
                      <a:pt x="420" y="660"/>
                      <a:pt x="442" y="629"/>
                      <a:pt x="455" y="592"/>
                    </a:cubicBezTo>
                    <a:cubicBezTo>
                      <a:pt x="462" y="572"/>
                      <a:pt x="466" y="543"/>
                      <a:pt x="466" y="505"/>
                    </a:cubicBezTo>
                    <a:lnTo>
                      <a:pt x="466" y="8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5" name="Freeform 15"/>
              <p:cNvSpPr>
                <a:spLocks/>
              </p:cNvSpPr>
              <p:nvPr/>
            </p:nvSpPr>
            <p:spPr bwMode="gray">
              <a:xfrm>
                <a:off x="2280" y="2561"/>
                <a:ext cx="67" cy="192"/>
              </a:xfrm>
              <a:custGeom>
                <a:avLst/>
                <a:gdLst>
                  <a:gd name="T0" fmla="*/ 0 w 332"/>
                  <a:gd name="T1" fmla="*/ 0 h 958"/>
                  <a:gd name="T2" fmla="*/ 129 w 332"/>
                  <a:gd name="T3" fmla="*/ 0 h 958"/>
                  <a:gd name="T4" fmla="*/ 129 w 332"/>
                  <a:gd name="T5" fmla="*/ 204 h 958"/>
                  <a:gd name="T6" fmla="*/ 332 w 332"/>
                  <a:gd name="T7" fmla="*/ 204 h 958"/>
                  <a:gd name="T8" fmla="*/ 332 w 332"/>
                  <a:gd name="T9" fmla="*/ 286 h 958"/>
                  <a:gd name="T10" fmla="*/ 129 w 332"/>
                  <a:gd name="T11" fmla="*/ 286 h 958"/>
                  <a:gd name="T12" fmla="*/ 129 w 332"/>
                  <a:gd name="T13" fmla="*/ 686 h 958"/>
                  <a:gd name="T14" fmla="*/ 163 w 332"/>
                  <a:gd name="T15" fmla="*/ 840 h 958"/>
                  <a:gd name="T16" fmla="*/ 235 w 332"/>
                  <a:gd name="T17" fmla="*/ 873 h 958"/>
                  <a:gd name="T18" fmla="*/ 290 w 332"/>
                  <a:gd name="T19" fmla="*/ 875 h 958"/>
                  <a:gd name="T20" fmla="*/ 332 w 332"/>
                  <a:gd name="T21" fmla="*/ 875 h 958"/>
                  <a:gd name="T22" fmla="*/ 332 w 332"/>
                  <a:gd name="T23" fmla="*/ 958 h 958"/>
                  <a:gd name="T24" fmla="*/ 263 w 332"/>
                  <a:gd name="T25" fmla="*/ 958 h 958"/>
                  <a:gd name="T26" fmla="*/ 132 w 332"/>
                  <a:gd name="T27" fmla="*/ 945 h 958"/>
                  <a:gd name="T28" fmla="*/ 12 w 332"/>
                  <a:gd name="T29" fmla="*/ 817 h 958"/>
                  <a:gd name="T30" fmla="*/ 0 w 332"/>
                  <a:gd name="T31" fmla="*/ 667 h 958"/>
                  <a:gd name="T32" fmla="*/ 0 w 332"/>
                  <a:gd name="T33" fmla="*/ 0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2" h="958">
                    <a:moveTo>
                      <a:pt x="0" y="0"/>
                    </a:moveTo>
                    <a:cubicBezTo>
                      <a:pt x="129" y="0"/>
                      <a:pt x="129" y="0"/>
                      <a:pt x="129" y="0"/>
                    </a:cubicBezTo>
                    <a:cubicBezTo>
                      <a:pt x="129" y="204"/>
                      <a:pt x="129" y="204"/>
                      <a:pt x="129" y="204"/>
                    </a:cubicBezTo>
                    <a:cubicBezTo>
                      <a:pt x="332" y="204"/>
                      <a:pt x="332" y="204"/>
                      <a:pt x="332" y="204"/>
                    </a:cubicBezTo>
                    <a:cubicBezTo>
                      <a:pt x="332" y="286"/>
                      <a:pt x="332" y="286"/>
                      <a:pt x="332" y="286"/>
                    </a:cubicBezTo>
                    <a:cubicBezTo>
                      <a:pt x="129" y="286"/>
                      <a:pt x="129" y="286"/>
                      <a:pt x="129" y="286"/>
                    </a:cubicBezTo>
                    <a:cubicBezTo>
                      <a:pt x="129" y="686"/>
                      <a:pt x="129" y="686"/>
                      <a:pt x="129" y="686"/>
                    </a:cubicBezTo>
                    <a:cubicBezTo>
                      <a:pt x="129" y="762"/>
                      <a:pt x="140" y="813"/>
                      <a:pt x="163" y="840"/>
                    </a:cubicBezTo>
                    <a:cubicBezTo>
                      <a:pt x="179" y="858"/>
                      <a:pt x="203" y="869"/>
                      <a:pt x="235" y="873"/>
                    </a:cubicBezTo>
                    <a:cubicBezTo>
                      <a:pt x="245" y="875"/>
                      <a:pt x="264" y="875"/>
                      <a:pt x="290" y="875"/>
                    </a:cubicBezTo>
                    <a:cubicBezTo>
                      <a:pt x="332" y="875"/>
                      <a:pt x="332" y="875"/>
                      <a:pt x="332" y="875"/>
                    </a:cubicBezTo>
                    <a:cubicBezTo>
                      <a:pt x="332" y="958"/>
                      <a:pt x="332" y="958"/>
                      <a:pt x="332" y="958"/>
                    </a:cubicBezTo>
                    <a:cubicBezTo>
                      <a:pt x="263" y="958"/>
                      <a:pt x="263" y="958"/>
                      <a:pt x="263" y="958"/>
                    </a:cubicBezTo>
                    <a:cubicBezTo>
                      <a:pt x="207" y="958"/>
                      <a:pt x="164" y="953"/>
                      <a:pt x="132" y="945"/>
                    </a:cubicBezTo>
                    <a:cubicBezTo>
                      <a:pt x="67" y="927"/>
                      <a:pt x="27" y="884"/>
                      <a:pt x="12" y="817"/>
                    </a:cubicBezTo>
                    <a:cubicBezTo>
                      <a:pt x="4" y="781"/>
                      <a:pt x="0" y="731"/>
                      <a:pt x="0" y="667"/>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6" name="Freeform 16"/>
              <p:cNvSpPr>
                <a:spLocks noEditPoints="1"/>
              </p:cNvSpPr>
              <p:nvPr/>
            </p:nvSpPr>
            <p:spPr bwMode="gray">
              <a:xfrm>
                <a:off x="2374" y="2598"/>
                <a:ext cx="127" cy="159"/>
              </a:xfrm>
              <a:custGeom>
                <a:avLst/>
                <a:gdLst>
                  <a:gd name="T0" fmla="*/ 318 w 634"/>
                  <a:gd name="T1" fmla="*/ 0 h 795"/>
                  <a:gd name="T2" fmla="*/ 559 w 634"/>
                  <a:gd name="T3" fmla="*/ 107 h 795"/>
                  <a:gd name="T4" fmla="*/ 634 w 634"/>
                  <a:gd name="T5" fmla="*/ 398 h 795"/>
                  <a:gd name="T6" fmla="*/ 559 w 634"/>
                  <a:gd name="T7" fmla="*/ 688 h 795"/>
                  <a:gd name="T8" fmla="*/ 318 w 634"/>
                  <a:gd name="T9" fmla="*/ 795 h 795"/>
                  <a:gd name="T10" fmla="*/ 0 w 634"/>
                  <a:gd name="T11" fmla="*/ 393 h 795"/>
                  <a:gd name="T12" fmla="*/ 76 w 634"/>
                  <a:gd name="T13" fmla="*/ 107 h 795"/>
                  <a:gd name="T14" fmla="*/ 318 w 634"/>
                  <a:gd name="T15" fmla="*/ 0 h 795"/>
                  <a:gd name="T16" fmla="*/ 318 w 634"/>
                  <a:gd name="T17" fmla="*/ 78 h 795"/>
                  <a:gd name="T18" fmla="*/ 166 w 634"/>
                  <a:gd name="T19" fmla="*/ 176 h 795"/>
                  <a:gd name="T20" fmla="*/ 132 w 634"/>
                  <a:gd name="T21" fmla="*/ 394 h 795"/>
                  <a:gd name="T22" fmla="*/ 166 w 634"/>
                  <a:gd name="T23" fmla="*/ 619 h 795"/>
                  <a:gd name="T24" fmla="*/ 318 w 634"/>
                  <a:gd name="T25" fmla="*/ 718 h 795"/>
                  <a:gd name="T26" fmla="*/ 468 w 634"/>
                  <a:gd name="T27" fmla="*/ 619 h 795"/>
                  <a:gd name="T28" fmla="*/ 503 w 634"/>
                  <a:gd name="T29" fmla="*/ 398 h 795"/>
                  <a:gd name="T30" fmla="*/ 468 w 634"/>
                  <a:gd name="T31" fmla="*/ 176 h 795"/>
                  <a:gd name="T32" fmla="*/ 318 w 634"/>
                  <a:gd name="T33" fmla="*/ 7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4" h="795">
                    <a:moveTo>
                      <a:pt x="318" y="0"/>
                    </a:moveTo>
                    <a:cubicBezTo>
                      <a:pt x="426" y="0"/>
                      <a:pt x="506" y="36"/>
                      <a:pt x="559" y="107"/>
                    </a:cubicBezTo>
                    <a:cubicBezTo>
                      <a:pt x="609" y="176"/>
                      <a:pt x="634" y="273"/>
                      <a:pt x="634" y="398"/>
                    </a:cubicBezTo>
                    <a:cubicBezTo>
                      <a:pt x="634" y="521"/>
                      <a:pt x="609" y="618"/>
                      <a:pt x="559" y="688"/>
                    </a:cubicBezTo>
                    <a:cubicBezTo>
                      <a:pt x="507" y="760"/>
                      <a:pt x="427" y="795"/>
                      <a:pt x="318" y="795"/>
                    </a:cubicBezTo>
                    <a:cubicBezTo>
                      <a:pt x="106" y="795"/>
                      <a:pt x="0" y="661"/>
                      <a:pt x="0" y="393"/>
                    </a:cubicBezTo>
                    <a:cubicBezTo>
                      <a:pt x="0" y="271"/>
                      <a:pt x="26" y="176"/>
                      <a:pt x="76" y="107"/>
                    </a:cubicBezTo>
                    <a:cubicBezTo>
                      <a:pt x="129" y="36"/>
                      <a:pt x="209" y="0"/>
                      <a:pt x="318" y="0"/>
                    </a:cubicBezTo>
                    <a:moveTo>
                      <a:pt x="318" y="78"/>
                    </a:moveTo>
                    <a:cubicBezTo>
                      <a:pt x="245" y="78"/>
                      <a:pt x="194" y="110"/>
                      <a:pt x="166" y="176"/>
                    </a:cubicBezTo>
                    <a:cubicBezTo>
                      <a:pt x="144" y="230"/>
                      <a:pt x="132" y="303"/>
                      <a:pt x="132" y="394"/>
                    </a:cubicBezTo>
                    <a:cubicBezTo>
                      <a:pt x="132" y="490"/>
                      <a:pt x="144" y="565"/>
                      <a:pt x="166" y="619"/>
                    </a:cubicBezTo>
                    <a:cubicBezTo>
                      <a:pt x="194" y="685"/>
                      <a:pt x="245" y="718"/>
                      <a:pt x="318" y="718"/>
                    </a:cubicBezTo>
                    <a:cubicBezTo>
                      <a:pt x="391" y="718"/>
                      <a:pt x="441" y="685"/>
                      <a:pt x="468" y="619"/>
                    </a:cubicBezTo>
                    <a:cubicBezTo>
                      <a:pt x="491" y="565"/>
                      <a:pt x="503" y="491"/>
                      <a:pt x="503" y="398"/>
                    </a:cubicBezTo>
                    <a:cubicBezTo>
                      <a:pt x="503" y="302"/>
                      <a:pt x="491" y="228"/>
                      <a:pt x="468" y="176"/>
                    </a:cubicBezTo>
                    <a:cubicBezTo>
                      <a:pt x="440" y="110"/>
                      <a:pt x="390" y="78"/>
                      <a:pt x="318" y="7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7" name="Freeform 17"/>
              <p:cNvSpPr>
                <a:spLocks/>
              </p:cNvSpPr>
              <p:nvPr/>
            </p:nvSpPr>
            <p:spPr bwMode="gray">
              <a:xfrm>
                <a:off x="2538" y="2598"/>
                <a:ext cx="195" cy="155"/>
              </a:xfrm>
              <a:custGeom>
                <a:avLst/>
                <a:gdLst>
                  <a:gd name="T0" fmla="*/ 0 w 974"/>
                  <a:gd name="T1" fmla="*/ 775 h 775"/>
                  <a:gd name="T2" fmla="*/ 0 w 974"/>
                  <a:gd name="T3" fmla="*/ 30 h 775"/>
                  <a:gd name="T4" fmla="*/ 278 w 974"/>
                  <a:gd name="T5" fmla="*/ 0 h 775"/>
                  <a:gd name="T6" fmla="*/ 480 w 974"/>
                  <a:gd name="T7" fmla="*/ 49 h 775"/>
                  <a:gd name="T8" fmla="*/ 722 w 974"/>
                  <a:gd name="T9" fmla="*/ 0 h 775"/>
                  <a:gd name="T10" fmla="*/ 952 w 974"/>
                  <a:gd name="T11" fmla="*/ 119 h 775"/>
                  <a:gd name="T12" fmla="*/ 974 w 974"/>
                  <a:gd name="T13" fmla="*/ 312 h 775"/>
                  <a:gd name="T14" fmla="*/ 974 w 974"/>
                  <a:gd name="T15" fmla="*/ 775 h 775"/>
                  <a:gd name="T16" fmla="*/ 845 w 974"/>
                  <a:gd name="T17" fmla="*/ 775 h 775"/>
                  <a:gd name="T18" fmla="*/ 845 w 974"/>
                  <a:gd name="T19" fmla="*/ 320 h 775"/>
                  <a:gd name="T20" fmla="*/ 824 w 974"/>
                  <a:gd name="T21" fmla="*/ 141 h 775"/>
                  <a:gd name="T22" fmla="*/ 705 w 974"/>
                  <a:gd name="T23" fmla="*/ 78 h 775"/>
                  <a:gd name="T24" fmla="*/ 551 w 974"/>
                  <a:gd name="T25" fmla="*/ 113 h 775"/>
                  <a:gd name="T26" fmla="*/ 551 w 974"/>
                  <a:gd name="T27" fmla="*/ 775 h 775"/>
                  <a:gd name="T28" fmla="*/ 422 w 974"/>
                  <a:gd name="T29" fmla="*/ 775 h 775"/>
                  <a:gd name="T30" fmla="*/ 422 w 974"/>
                  <a:gd name="T31" fmla="*/ 314 h 775"/>
                  <a:gd name="T32" fmla="*/ 401 w 974"/>
                  <a:gd name="T33" fmla="*/ 141 h 775"/>
                  <a:gd name="T34" fmla="*/ 278 w 974"/>
                  <a:gd name="T35" fmla="*/ 78 h 775"/>
                  <a:gd name="T36" fmla="*/ 128 w 974"/>
                  <a:gd name="T37" fmla="*/ 94 h 775"/>
                  <a:gd name="T38" fmla="*/ 128 w 974"/>
                  <a:gd name="T39" fmla="*/ 775 h 775"/>
                  <a:gd name="T40" fmla="*/ 0 w 974"/>
                  <a:gd name="T41" fmla="*/ 775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4" h="775">
                    <a:moveTo>
                      <a:pt x="0" y="775"/>
                    </a:moveTo>
                    <a:cubicBezTo>
                      <a:pt x="0" y="30"/>
                      <a:pt x="0" y="30"/>
                      <a:pt x="0" y="30"/>
                    </a:cubicBezTo>
                    <a:cubicBezTo>
                      <a:pt x="117" y="10"/>
                      <a:pt x="210" y="0"/>
                      <a:pt x="278" y="0"/>
                    </a:cubicBezTo>
                    <a:cubicBezTo>
                      <a:pt x="367" y="0"/>
                      <a:pt x="435" y="16"/>
                      <a:pt x="480" y="49"/>
                    </a:cubicBezTo>
                    <a:cubicBezTo>
                      <a:pt x="561" y="16"/>
                      <a:pt x="642" y="0"/>
                      <a:pt x="722" y="0"/>
                    </a:cubicBezTo>
                    <a:cubicBezTo>
                      <a:pt x="843" y="0"/>
                      <a:pt x="920" y="40"/>
                      <a:pt x="952" y="119"/>
                    </a:cubicBezTo>
                    <a:cubicBezTo>
                      <a:pt x="967" y="156"/>
                      <a:pt x="974" y="220"/>
                      <a:pt x="974" y="312"/>
                    </a:cubicBezTo>
                    <a:cubicBezTo>
                      <a:pt x="974" y="775"/>
                      <a:pt x="974" y="775"/>
                      <a:pt x="974" y="775"/>
                    </a:cubicBezTo>
                    <a:cubicBezTo>
                      <a:pt x="845" y="775"/>
                      <a:pt x="845" y="775"/>
                      <a:pt x="845" y="775"/>
                    </a:cubicBezTo>
                    <a:cubicBezTo>
                      <a:pt x="845" y="320"/>
                      <a:pt x="845" y="320"/>
                      <a:pt x="845" y="320"/>
                    </a:cubicBezTo>
                    <a:cubicBezTo>
                      <a:pt x="845" y="231"/>
                      <a:pt x="838" y="172"/>
                      <a:pt x="824" y="141"/>
                    </a:cubicBezTo>
                    <a:cubicBezTo>
                      <a:pt x="805" y="99"/>
                      <a:pt x="765" y="78"/>
                      <a:pt x="705" y="78"/>
                    </a:cubicBezTo>
                    <a:cubicBezTo>
                      <a:pt x="654" y="78"/>
                      <a:pt x="603" y="90"/>
                      <a:pt x="551" y="113"/>
                    </a:cubicBezTo>
                    <a:cubicBezTo>
                      <a:pt x="551" y="775"/>
                      <a:pt x="551" y="775"/>
                      <a:pt x="551" y="775"/>
                    </a:cubicBezTo>
                    <a:cubicBezTo>
                      <a:pt x="422" y="775"/>
                      <a:pt x="422" y="775"/>
                      <a:pt x="422" y="775"/>
                    </a:cubicBezTo>
                    <a:cubicBezTo>
                      <a:pt x="422" y="314"/>
                      <a:pt x="422" y="314"/>
                      <a:pt x="422" y="314"/>
                    </a:cubicBezTo>
                    <a:cubicBezTo>
                      <a:pt x="422" y="229"/>
                      <a:pt x="415" y="171"/>
                      <a:pt x="401" y="141"/>
                    </a:cubicBezTo>
                    <a:cubicBezTo>
                      <a:pt x="382" y="99"/>
                      <a:pt x="341" y="78"/>
                      <a:pt x="278" y="78"/>
                    </a:cubicBezTo>
                    <a:cubicBezTo>
                      <a:pt x="231" y="78"/>
                      <a:pt x="181" y="83"/>
                      <a:pt x="128" y="94"/>
                    </a:cubicBezTo>
                    <a:cubicBezTo>
                      <a:pt x="128" y="775"/>
                      <a:pt x="128" y="775"/>
                      <a:pt x="128" y="775"/>
                    </a:cubicBezTo>
                    <a:lnTo>
                      <a:pt x="0" y="7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8" name="Freeform 18"/>
              <p:cNvSpPr>
                <a:spLocks noEditPoints="1"/>
              </p:cNvSpPr>
              <p:nvPr/>
            </p:nvSpPr>
            <p:spPr bwMode="gray">
              <a:xfrm>
                <a:off x="2768" y="2598"/>
                <a:ext cx="127" cy="159"/>
              </a:xfrm>
              <a:custGeom>
                <a:avLst/>
                <a:gdLst>
                  <a:gd name="T0" fmla="*/ 318 w 635"/>
                  <a:gd name="T1" fmla="*/ 0 h 795"/>
                  <a:gd name="T2" fmla="*/ 559 w 635"/>
                  <a:gd name="T3" fmla="*/ 107 h 795"/>
                  <a:gd name="T4" fmla="*/ 635 w 635"/>
                  <a:gd name="T5" fmla="*/ 398 h 795"/>
                  <a:gd name="T6" fmla="*/ 559 w 635"/>
                  <a:gd name="T7" fmla="*/ 688 h 795"/>
                  <a:gd name="T8" fmla="*/ 319 w 635"/>
                  <a:gd name="T9" fmla="*/ 795 h 795"/>
                  <a:gd name="T10" fmla="*/ 0 w 635"/>
                  <a:gd name="T11" fmla="*/ 393 h 795"/>
                  <a:gd name="T12" fmla="*/ 77 w 635"/>
                  <a:gd name="T13" fmla="*/ 107 h 795"/>
                  <a:gd name="T14" fmla="*/ 318 w 635"/>
                  <a:gd name="T15" fmla="*/ 0 h 795"/>
                  <a:gd name="T16" fmla="*/ 318 w 635"/>
                  <a:gd name="T17" fmla="*/ 78 h 795"/>
                  <a:gd name="T18" fmla="*/ 167 w 635"/>
                  <a:gd name="T19" fmla="*/ 176 h 795"/>
                  <a:gd name="T20" fmla="*/ 132 w 635"/>
                  <a:gd name="T21" fmla="*/ 394 h 795"/>
                  <a:gd name="T22" fmla="*/ 167 w 635"/>
                  <a:gd name="T23" fmla="*/ 619 h 795"/>
                  <a:gd name="T24" fmla="*/ 318 w 635"/>
                  <a:gd name="T25" fmla="*/ 718 h 795"/>
                  <a:gd name="T26" fmla="*/ 468 w 635"/>
                  <a:gd name="T27" fmla="*/ 619 h 795"/>
                  <a:gd name="T28" fmla="*/ 503 w 635"/>
                  <a:gd name="T29" fmla="*/ 398 h 795"/>
                  <a:gd name="T30" fmla="*/ 468 w 635"/>
                  <a:gd name="T31" fmla="*/ 176 h 795"/>
                  <a:gd name="T32" fmla="*/ 318 w 635"/>
                  <a:gd name="T33" fmla="*/ 7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5" h="795">
                    <a:moveTo>
                      <a:pt x="318" y="0"/>
                    </a:moveTo>
                    <a:cubicBezTo>
                      <a:pt x="426" y="0"/>
                      <a:pt x="506" y="36"/>
                      <a:pt x="559" y="107"/>
                    </a:cubicBezTo>
                    <a:cubicBezTo>
                      <a:pt x="609" y="176"/>
                      <a:pt x="635" y="273"/>
                      <a:pt x="635" y="398"/>
                    </a:cubicBezTo>
                    <a:cubicBezTo>
                      <a:pt x="635" y="521"/>
                      <a:pt x="609" y="618"/>
                      <a:pt x="559" y="688"/>
                    </a:cubicBezTo>
                    <a:cubicBezTo>
                      <a:pt x="507" y="760"/>
                      <a:pt x="427" y="795"/>
                      <a:pt x="319" y="795"/>
                    </a:cubicBezTo>
                    <a:cubicBezTo>
                      <a:pt x="107" y="795"/>
                      <a:pt x="0" y="661"/>
                      <a:pt x="0" y="393"/>
                    </a:cubicBezTo>
                    <a:cubicBezTo>
                      <a:pt x="0" y="271"/>
                      <a:pt x="26" y="176"/>
                      <a:pt x="77" y="107"/>
                    </a:cubicBezTo>
                    <a:cubicBezTo>
                      <a:pt x="129" y="36"/>
                      <a:pt x="209" y="0"/>
                      <a:pt x="318" y="0"/>
                    </a:cubicBezTo>
                    <a:moveTo>
                      <a:pt x="318" y="78"/>
                    </a:moveTo>
                    <a:cubicBezTo>
                      <a:pt x="245" y="78"/>
                      <a:pt x="194" y="110"/>
                      <a:pt x="167" y="176"/>
                    </a:cubicBezTo>
                    <a:cubicBezTo>
                      <a:pt x="144" y="230"/>
                      <a:pt x="132" y="303"/>
                      <a:pt x="132" y="394"/>
                    </a:cubicBezTo>
                    <a:cubicBezTo>
                      <a:pt x="132" y="490"/>
                      <a:pt x="144" y="565"/>
                      <a:pt x="167" y="619"/>
                    </a:cubicBezTo>
                    <a:cubicBezTo>
                      <a:pt x="194" y="685"/>
                      <a:pt x="245" y="718"/>
                      <a:pt x="318" y="718"/>
                    </a:cubicBezTo>
                    <a:cubicBezTo>
                      <a:pt x="391" y="718"/>
                      <a:pt x="441" y="685"/>
                      <a:pt x="468" y="619"/>
                    </a:cubicBezTo>
                    <a:cubicBezTo>
                      <a:pt x="491" y="565"/>
                      <a:pt x="503" y="491"/>
                      <a:pt x="503" y="398"/>
                    </a:cubicBezTo>
                    <a:cubicBezTo>
                      <a:pt x="503" y="302"/>
                      <a:pt x="491" y="228"/>
                      <a:pt x="468" y="176"/>
                    </a:cubicBezTo>
                    <a:cubicBezTo>
                      <a:pt x="440" y="110"/>
                      <a:pt x="390" y="78"/>
                      <a:pt x="318" y="7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9" name="Freeform 19"/>
              <p:cNvSpPr>
                <a:spLocks/>
              </p:cNvSpPr>
              <p:nvPr/>
            </p:nvSpPr>
            <p:spPr bwMode="gray">
              <a:xfrm>
                <a:off x="2934" y="2598"/>
                <a:ext cx="65" cy="155"/>
              </a:xfrm>
              <a:custGeom>
                <a:avLst/>
                <a:gdLst>
                  <a:gd name="T0" fmla="*/ 0 w 326"/>
                  <a:gd name="T1" fmla="*/ 775 h 775"/>
                  <a:gd name="T2" fmla="*/ 0 w 326"/>
                  <a:gd name="T3" fmla="*/ 33 h 775"/>
                  <a:gd name="T4" fmla="*/ 326 w 326"/>
                  <a:gd name="T5" fmla="*/ 0 h 775"/>
                  <a:gd name="T6" fmla="*/ 326 w 326"/>
                  <a:gd name="T7" fmla="*/ 81 h 775"/>
                  <a:gd name="T8" fmla="*/ 129 w 326"/>
                  <a:gd name="T9" fmla="*/ 94 h 775"/>
                  <a:gd name="T10" fmla="*/ 129 w 326"/>
                  <a:gd name="T11" fmla="*/ 775 h 775"/>
                  <a:gd name="T12" fmla="*/ 0 w 326"/>
                  <a:gd name="T13" fmla="*/ 775 h 775"/>
                </a:gdLst>
                <a:ahLst/>
                <a:cxnLst>
                  <a:cxn ang="0">
                    <a:pos x="T0" y="T1"/>
                  </a:cxn>
                  <a:cxn ang="0">
                    <a:pos x="T2" y="T3"/>
                  </a:cxn>
                  <a:cxn ang="0">
                    <a:pos x="T4" y="T5"/>
                  </a:cxn>
                  <a:cxn ang="0">
                    <a:pos x="T6" y="T7"/>
                  </a:cxn>
                  <a:cxn ang="0">
                    <a:pos x="T8" y="T9"/>
                  </a:cxn>
                  <a:cxn ang="0">
                    <a:pos x="T10" y="T11"/>
                  </a:cxn>
                  <a:cxn ang="0">
                    <a:pos x="T12" y="T13"/>
                  </a:cxn>
                </a:cxnLst>
                <a:rect l="0" t="0" r="r" b="b"/>
                <a:pathLst>
                  <a:path w="326" h="775">
                    <a:moveTo>
                      <a:pt x="0" y="775"/>
                    </a:moveTo>
                    <a:cubicBezTo>
                      <a:pt x="0" y="33"/>
                      <a:pt x="0" y="33"/>
                      <a:pt x="0" y="33"/>
                    </a:cubicBezTo>
                    <a:cubicBezTo>
                      <a:pt x="99" y="12"/>
                      <a:pt x="207" y="1"/>
                      <a:pt x="326" y="0"/>
                    </a:cubicBezTo>
                    <a:cubicBezTo>
                      <a:pt x="326" y="81"/>
                      <a:pt x="326" y="81"/>
                      <a:pt x="326" y="81"/>
                    </a:cubicBezTo>
                    <a:cubicBezTo>
                      <a:pt x="254" y="81"/>
                      <a:pt x="188" y="86"/>
                      <a:pt x="129" y="94"/>
                    </a:cubicBezTo>
                    <a:cubicBezTo>
                      <a:pt x="129" y="775"/>
                      <a:pt x="129" y="775"/>
                      <a:pt x="129" y="775"/>
                    </a:cubicBezTo>
                    <a:lnTo>
                      <a:pt x="0" y="7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0" name="Freeform 20"/>
              <p:cNvSpPr>
                <a:spLocks/>
              </p:cNvSpPr>
              <p:nvPr/>
            </p:nvSpPr>
            <p:spPr bwMode="gray">
              <a:xfrm>
                <a:off x="3028" y="2598"/>
                <a:ext cx="65" cy="155"/>
              </a:xfrm>
              <a:custGeom>
                <a:avLst/>
                <a:gdLst>
                  <a:gd name="T0" fmla="*/ 0 w 326"/>
                  <a:gd name="T1" fmla="*/ 775 h 775"/>
                  <a:gd name="T2" fmla="*/ 0 w 326"/>
                  <a:gd name="T3" fmla="*/ 33 h 775"/>
                  <a:gd name="T4" fmla="*/ 326 w 326"/>
                  <a:gd name="T5" fmla="*/ 0 h 775"/>
                  <a:gd name="T6" fmla="*/ 326 w 326"/>
                  <a:gd name="T7" fmla="*/ 81 h 775"/>
                  <a:gd name="T8" fmla="*/ 129 w 326"/>
                  <a:gd name="T9" fmla="*/ 94 h 775"/>
                  <a:gd name="T10" fmla="*/ 129 w 326"/>
                  <a:gd name="T11" fmla="*/ 775 h 775"/>
                  <a:gd name="T12" fmla="*/ 0 w 326"/>
                  <a:gd name="T13" fmla="*/ 775 h 775"/>
                </a:gdLst>
                <a:ahLst/>
                <a:cxnLst>
                  <a:cxn ang="0">
                    <a:pos x="T0" y="T1"/>
                  </a:cxn>
                  <a:cxn ang="0">
                    <a:pos x="T2" y="T3"/>
                  </a:cxn>
                  <a:cxn ang="0">
                    <a:pos x="T4" y="T5"/>
                  </a:cxn>
                  <a:cxn ang="0">
                    <a:pos x="T6" y="T7"/>
                  </a:cxn>
                  <a:cxn ang="0">
                    <a:pos x="T8" y="T9"/>
                  </a:cxn>
                  <a:cxn ang="0">
                    <a:pos x="T10" y="T11"/>
                  </a:cxn>
                  <a:cxn ang="0">
                    <a:pos x="T12" y="T13"/>
                  </a:cxn>
                </a:cxnLst>
                <a:rect l="0" t="0" r="r" b="b"/>
                <a:pathLst>
                  <a:path w="326" h="775">
                    <a:moveTo>
                      <a:pt x="0" y="775"/>
                    </a:moveTo>
                    <a:cubicBezTo>
                      <a:pt x="0" y="33"/>
                      <a:pt x="0" y="33"/>
                      <a:pt x="0" y="33"/>
                    </a:cubicBezTo>
                    <a:cubicBezTo>
                      <a:pt x="99" y="12"/>
                      <a:pt x="207" y="1"/>
                      <a:pt x="326" y="0"/>
                    </a:cubicBezTo>
                    <a:cubicBezTo>
                      <a:pt x="326" y="81"/>
                      <a:pt x="326" y="81"/>
                      <a:pt x="326" y="81"/>
                    </a:cubicBezTo>
                    <a:cubicBezTo>
                      <a:pt x="253" y="81"/>
                      <a:pt x="188" y="86"/>
                      <a:pt x="129" y="94"/>
                    </a:cubicBezTo>
                    <a:cubicBezTo>
                      <a:pt x="129" y="775"/>
                      <a:pt x="129" y="775"/>
                      <a:pt x="129" y="775"/>
                    </a:cubicBezTo>
                    <a:lnTo>
                      <a:pt x="0" y="7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1" name="Freeform 21"/>
              <p:cNvSpPr>
                <a:spLocks noEditPoints="1"/>
              </p:cNvSpPr>
              <p:nvPr/>
            </p:nvSpPr>
            <p:spPr bwMode="gray">
              <a:xfrm>
                <a:off x="3110" y="2598"/>
                <a:ext cx="127" cy="159"/>
              </a:xfrm>
              <a:custGeom>
                <a:avLst/>
                <a:gdLst>
                  <a:gd name="T0" fmla="*/ 317 w 634"/>
                  <a:gd name="T1" fmla="*/ 0 h 795"/>
                  <a:gd name="T2" fmla="*/ 558 w 634"/>
                  <a:gd name="T3" fmla="*/ 107 h 795"/>
                  <a:gd name="T4" fmla="*/ 634 w 634"/>
                  <a:gd name="T5" fmla="*/ 398 h 795"/>
                  <a:gd name="T6" fmla="*/ 558 w 634"/>
                  <a:gd name="T7" fmla="*/ 688 h 795"/>
                  <a:gd name="T8" fmla="*/ 318 w 634"/>
                  <a:gd name="T9" fmla="*/ 795 h 795"/>
                  <a:gd name="T10" fmla="*/ 0 w 634"/>
                  <a:gd name="T11" fmla="*/ 393 h 795"/>
                  <a:gd name="T12" fmla="*/ 76 w 634"/>
                  <a:gd name="T13" fmla="*/ 107 h 795"/>
                  <a:gd name="T14" fmla="*/ 317 w 634"/>
                  <a:gd name="T15" fmla="*/ 0 h 795"/>
                  <a:gd name="T16" fmla="*/ 317 w 634"/>
                  <a:gd name="T17" fmla="*/ 78 h 795"/>
                  <a:gd name="T18" fmla="*/ 166 w 634"/>
                  <a:gd name="T19" fmla="*/ 176 h 795"/>
                  <a:gd name="T20" fmla="*/ 132 w 634"/>
                  <a:gd name="T21" fmla="*/ 394 h 795"/>
                  <a:gd name="T22" fmla="*/ 166 w 634"/>
                  <a:gd name="T23" fmla="*/ 619 h 795"/>
                  <a:gd name="T24" fmla="*/ 317 w 634"/>
                  <a:gd name="T25" fmla="*/ 718 h 795"/>
                  <a:gd name="T26" fmla="*/ 468 w 634"/>
                  <a:gd name="T27" fmla="*/ 619 h 795"/>
                  <a:gd name="T28" fmla="*/ 502 w 634"/>
                  <a:gd name="T29" fmla="*/ 398 h 795"/>
                  <a:gd name="T30" fmla="*/ 468 w 634"/>
                  <a:gd name="T31" fmla="*/ 176 h 795"/>
                  <a:gd name="T32" fmla="*/ 317 w 634"/>
                  <a:gd name="T33" fmla="*/ 7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4" h="795">
                    <a:moveTo>
                      <a:pt x="317" y="0"/>
                    </a:moveTo>
                    <a:cubicBezTo>
                      <a:pt x="425" y="0"/>
                      <a:pt x="505" y="36"/>
                      <a:pt x="558" y="107"/>
                    </a:cubicBezTo>
                    <a:cubicBezTo>
                      <a:pt x="608" y="176"/>
                      <a:pt x="634" y="273"/>
                      <a:pt x="634" y="398"/>
                    </a:cubicBezTo>
                    <a:cubicBezTo>
                      <a:pt x="634" y="521"/>
                      <a:pt x="608" y="618"/>
                      <a:pt x="558" y="688"/>
                    </a:cubicBezTo>
                    <a:cubicBezTo>
                      <a:pt x="506" y="760"/>
                      <a:pt x="426" y="795"/>
                      <a:pt x="318" y="795"/>
                    </a:cubicBezTo>
                    <a:cubicBezTo>
                      <a:pt x="106" y="795"/>
                      <a:pt x="0" y="661"/>
                      <a:pt x="0" y="393"/>
                    </a:cubicBezTo>
                    <a:cubicBezTo>
                      <a:pt x="0" y="271"/>
                      <a:pt x="25" y="176"/>
                      <a:pt x="76" y="107"/>
                    </a:cubicBezTo>
                    <a:cubicBezTo>
                      <a:pt x="128" y="36"/>
                      <a:pt x="209" y="0"/>
                      <a:pt x="317" y="0"/>
                    </a:cubicBezTo>
                    <a:moveTo>
                      <a:pt x="317" y="78"/>
                    </a:moveTo>
                    <a:cubicBezTo>
                      <a:pt x="244" y="78"/>
                      <a:pt x="194" y="110"/>
                      <a:pt x="166" y="176"/>
                    </a:cubicBezTo>
                    <a:cubicBezTo>
                      <a:pt x="143" y="230"/>
                      <a:pt x="132" y="303"/>
                      <a:pt x="132" y="394"/>
                    </a:cubicBezTo>
                    <a:cubicBezTo>
                      <a:pt x="132" y="490"/>
                      <a:pt x="143" y="565"/>
                      <a:pt x="166" y="619"/>
                    </a:cubicBezTo>
                    <a:cubicBezTo>
                      <a:pt x="194" y="685"/>
                      <a:pt x="244" y="718"/>
                      <a:pt x="317" y="718"/>
                    </a:cubicBezTo>
                    <a:cubicBezTo>
                      <a:pt x="390" y="718"/>
                      <a:pt x="440" y="685"/>
                      <a:pt x="468" y="619"/>
                    </a:cubicBezTo>
                    <a:cubicBezTo>
                      <a:pt x="490" y="565"/>
                      <a:pt x="502" y="491"/>
                      <a:pt x="502" y="398"/>
                    </a:cubicBezTo>
                    <a:cubicBezTo>
                      <a:pt x="502" y="302"/>
                      <a:pt x="490" y="228"/>
                      <a:pt x="468" y="176"/>
                    </a:cubicBezTo>
                    <a:cubicBezTo>
                      <a:pt x="439" y="110"/>
                      <a:pt x="389" y="78"/>
                      <a:pt x="317" y="7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2" name="Freeform 22"/>
              <p:cNvSpPr>
                <a:spLocks/>
              </p:cNvSpPr>
              <p:nvPr/>
            </p:nvSpPr>
            <p:spPr bwMode="gray">
              <a:xfrm>
                <a:off x="3253" y="2602"/>
                <a:ext cx="195" cy="151"/>
              </a:xfrm>
              <a:custGeom>
                <a:avLst/>
                <a:gdLst>
                  <a:gd name="T0" fmla="*/ 213 w 971"/>
                  <a:gd name="T1" fmla="*/ 754 h 754"/>
                  <a:gd name="T2" fmla="*/ 0 w 971"/>
                  <a:gd name="T3" fmla="*/ 0 h 754"/>
                  <a:gd name="T4" fmla="*/ 130 w 971"/>
                  <a:gd name="T5" fmla="*/ 0 h 754"/>
                  <a:gd name="T6" fmla="*/ 290 w 971"/>
                  <a:gd name="T7" fmla="*/ 614 h 754"/>
                  <a:gd name="T8" fmla="*/ 431 w 971"/>
                  <a:gd name="T9" fmla="*/ 0 h 754"/>
                  <a:gd name="T10" fmla="*/ 558 w 971"/>
                  <a:gd name="T11" fmla="*/ 0 h 754"/>
                  <a:gd name="T12" fmla="*/ 706 w 971"/>
                  <a:gd name="T13" fmla="*/ 614 h 754"/>
                  <a:gd name="T14" fmla="*/ 866 w 971"/>
                  <a:gd name="T15" fmla="*/ 0 h 754"/>
                  <a:gd name="T16" fmla="*/ 971 w 971"/>
                  <a:gd name="T17" fmla="*/ 0 h 754"/>
                  <a:gd name="T18" fmla="*/ 758 w 971"/>
                  <a:gd name="T19" fmla="*/ 754 h 754"/>
                  <a:gd name="T20" fmla="*/ 631 w 971"/>
                  <a:gd name="T21" fmla="*/ 754 h 754"/>
                  <a:gd name="T22" fmla="*/ 517 w 971"/>
                  <a:gd name="T23" fmla="*/ 266 h 754"/>
                  <a:gd name="T24" fmla="*/ 489 w 971"/>
                  <a:gd name="T25" fmla="*/ 112 h 754"/>
                  <a:gd name="T26" fmla="*/ 460 w 971"/>
                  <a:gd name="T27" fmla="*/ 265 h 754"/>
                  <a:gd name="T28" fmla="*/ 347 w 971"/>
                  <a:gd name="T29" fmla="*/ 754 h 754"/>
                  <a:gd name="T30" fmla="*/ 213 w 971"/>
                  <a:gd name="T31" fmla="*/ 754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1" h="754">
                    <a:moveTo>
                      <a:pt x="213" y="754"/>
                    </a:moveTo>
                    <a:cubicBezTo>
                      <a:pt x="0" y="0"/>
                      <a:pt x="0" y="0"/>
                      <a:pt x="0" y="0"/>
                    </a:cubicBezTo>
                    <a:cubicBezTo>
                      <a:pt x="130" y="0"/>
                      <a:pt x="130" y="0"/>
                      <a:pt x="130" y="0"/>
                    </a:cubicBezTo>
                    <a:cubicBezTo>
                      <a:pt x="290" y="614"/>
                      <a:pt x="290" y="614"/>
                      <a:pt x="290" y="614"/>
                    </a:cubicBezTo>
                    <a:cubicBezTo>
                      <a:pt x="431" y="0"/>
                      <a:pt x="431" y="0"/>
                      <a:pt x="431" y="0"/>
                    </a:cubicBezTo>
                    <a:cubicBezTo>
                      <a:pt x="558" y="0"/>
                      <a:pt x="558" y="0"/>
                      <a:pt x="558" y="0"/>
                    </a:cubicBezTo>
                    <a:cubicBezTo>
                      <a:pt x="706" y="614"/>
                      <a:pt x="706" y="614"/>
                      <a:pt x="706" y="614"/>
                    </a:cubicBezTo>
                    <a:cubicBezTo>
                      <a:pt x="866" y="0"/>
                      <a:pt x="866" y="0"/>
                      <a:pt x="866" y="0"/>
                    </a:cubicBezTo>
                    <a:cubicBezTo>
                      <a:pt x="971" y="0"/>
                      <a:pt x="971" y="0"/>
                      <a:pt x="971" y="0"/>
                    </a:cubicBezTo>
                    <a:cubicBezTo>
                      <a:pt x="758" y="754"/>
                      <a:pt x="758" y="754"/>
                      <a:pt x="758" y="754"/>
                    </a:cubicBezTo>
                    <a:cubicBezTo>
                      <a:pt x="631" y="754"/>
                      <a:pt x="631" y="754"/>
                      <a:pt x="631" y="754"/>
                    </a:cubicBezTo>
                    <a:cubicBezTo>
                      <a:pt x="517" y="266"/>
                      <a:pt x="517" y="266"/>
                      <a:pt x="517" y="266"/>
                    </a:cubicBezTo>
                    <a:cubicBezTo>
                      <a:pt x="509" y="231"/>
                      <a:pt x="500" y="180"/>
                      <a:pt x="489" y="112"/>
                    </a:cubicBezTo>
                    <a:cubicBezTo>
                      <a:pt x="481" y="166"/>
                      <a:pt x="471" y="217"/>
                      <a:pt x="460" y="265"/>
                    </a:cubicBezTo>
                    <a:cubicBezTo>
                      <a:pt x="347" y="754"/>
                      <a:pt x="347" y="754"/>
                      <a:pt x="347" y="754"/>
                    </a:cubicBezTo>
                    <a:lnTo>
                      <a:pt x="213" y="75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3" name="Freeform 23"/>
              <p:cNvSpPr>
                <a:spLocks/>
              </p:cNvSpPr>
              <p:nvPr/>
            </p:nvSpPr>
            <p:spPr bwMode="gray">
              <a:xfrm>
                <a:off x="3525" y="2602"/>
                <a:ext cx="194" cy="151"/>
              </a:xfrm>
              <a:custGeom>
                <a:avLst/>
                <a:gdLst>
                  <a:gd name="T0" fmla="*/ 213 w 971"/>
                  <a:gd name="T1" fmla="*/ 754 h 754"/>
                  <a:gd name="T2" fmla="*/ 0 w 971"/>
                  <a:gd name="T3" fmla="*/ 0 h 754"/>
                  <a:gd name="T4" fmla="*/ 130 w 971"/>
                  <a:gd name="T5" fmla="*/ 0 h 754"/>
                  <a:gd name="T6" fmla="*/ 290 w 971"/>
                  <a:gd name="T7" fmla="*/ 614 h 754"/>
                  <a:gd name="T8" fmla="*/ 431 w 971"/>
                  <a:gd name="T9" fmla="*/ 0 h 754"/>
                  <a:gd name="T10" fmla="*/ 559 w 971"/>
                  <a:gd name="T11" fmla="*/ 0 h 754"/>
                  <a:gd name="T12" fmla="*/ 706 w 971"/>
                  <a:gd name="T13" fmla="*/ 614 h 754"/>
                  <a:gd name="T14" fmla="*/ 866 w 971"/>
                  <a:gd name="T15" fmla="*/ 0 h 754"/>
                  <a:gd name="T16" fmla="*/ 971 w 971"/>
                  <a:gd name="T17" fmla="*/ 0 h 754"/>
                  <a:gd name="T18" fmla="*/ 758 w 971"/>
                  <a:gd name="T19" fmla="*/ 754 h 754"/>
                  <a:gd name="T20" fmla="*/ 631 w 971"/>
                  <a:gd name="T21" fmla="*/ 754 h 754"/>
                  <a:gd name="T22" fmla="*/ 518 w 971"/>
                  <a:gd name="T23" fmla="*/ 266 h 754"/>
                  <a:gd name="T24" fmla="*/ 489 w 971"/>
                  <a:gd name="T25" fmla="*/ 112 h 754"/>
                  <a:gd name="T26" fmla="*/ 460 w 971"/>
                  <a:gd name="T27" fmla="*/ 265 h 754"/>
                  <a:gd name="T28" fmla="*/ 347 w 971"/>
                  <a:gd name="T29" fmla="*/ 754 h 754"/>
                  <a:gd name="T30" fmla="*/ 213 w 971"/>
                  <a:gd name="T31" fmla="*/ 754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1" h="754">
                    <a:moveTo>
                      <a:pt x="213" y="754"/>
                    </a:moveTo>
                    <a:cubicBezTo>
                      <a:pt x="0" y="0"/>
                      <a:pt x="0" y="0"/>
                      <a:pt x="0" y="0"/>
                    </a:cubicBezTo>
                    <a:cubicBezTo>
                      <a:pt x="130" y="0"/>
                      <a:pt x="130" y="0"/>
                      <a:pt x="130" y="0"/>
                    </a:cubicBezTo>
                    <a:cubicBezTo>
                      <a:pt x="290" y="614"/>
                      <a:pt x="290" y="614"/>
                      <a:pt x="290" y="614"/>
                    </a:cubicBezTo>
                    <a:cubicBezTo>
                      <a:pt x="431" y="0"/>
                      <a:pt x="431" y="0"/>
                      <a:pt x="431" y="0"/>
                    </a:cubicBezTo>
                    <a:cubicBezTo>
                      <a:pt x="559" y="0"/>
                      <a:pt x="559" y="0"/>
                      <a:pt x="559" y="0"/>
                    </a:cubicBezTo>
                    <a:cubicBezTo>
                      <a:pt x="706" y="614"/>
                      <a:pt x="706" y="614"/>
                      <a:pt x="706" y="614"/>
                    </a:cubicBezTo>
                    <a:cubicBezTo>
                      <a:pt x="866" y="0"/>
                      <a:pt x="866" y="0"/>
                      <a:pt x="866" y="0"/>
                    </a:cubicBezTo>
                    <a:cubicBezTo>
                      <a:pt x="971" y="0"/>
                      <a:pt x="971" y="0"/>
                      <a:pt x="971" y="0"/>
                    </a:cubicBezTo>
                    <a:cubicBezTo>
                      <a:pt x="758" y="754"/>
                      <a:pt x="758" y="754"/>
                      <a:pt x="758" y="754"/>
                    </a:cubicBezTo>
                    <a:cubicBezTo>
                      <a:pt x="631" y="754"/>
                      <a:pt x="631" y="754"/>
                      <a:pt x="631" y="754"/>
                    </a:cubicBezTo>
                    <a:cubicBezTo>
                      <a:pt x="518" y="266"/>
                      <a:pt x="518" y="266"/>
                      <a:pt x="518" y="266"/>
                    </a:cubicBezTo>
                    <a:cubicBezTo>
                      <a:pt x="510" y="231"/>
                      <a:pt x="500" y="180"/>
                      <a:pt x="489" y="112"/>
                    </a:cubicBezTo>
                    <a:cubicBezTo>
                      <a:pt x="481" y="166"/>
                      <a:pt x="471" y="217"/>
                      <a:pt x="460" y="265"/>
                    </a:cubicBezTo>
                    <a:cubicBezTo>
                      <a:pt x="347" y="754"/>
                      <a:pt x="347" y="754"/>
                      <a:pt x="347" y="754"/>
                    </a:cubicBezTo>
                    <a:lnTo>
                      <a:pt x="213" y="75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4" name="Freeform 24"/>
              <p:cNvSpPr>
                <a:spLocks noEditPoints="1"/>
              </p:cNvSpPr>
              <p:nvPr/>
            </p:nvSpPr>
            <p:spPr bwMode="gray">
              <a:xfrm>
                <a:off x="3745" y="2547"/>
                <a:ext cx="31" cy="206"/>
              </a:xfrm>
              <a:custGeom>
                <a:avLst/>
                <a:gdLst>
                  <a:gd name="T0" fmla="*/ 79 w 157"/>
                  <a:gd name="T1" fmla="*/ 0 h 1031"/>
                  <a:gd name="T2" fmla="*/ 137 w 157"/>
                  <a:gd name="T3" fmla="*/ 26 h 1031"/>
                  <a:gd name="T4" fmla="*/ 157 w 157"/>
                  <a:gd name="T5" fmla="*/ 79 h 1031"/>
                  <a:gd name="T6" fmla="*/ 132 w 157"/>
                  <a:gd name="T7" fmla="*/ 139 h 1031"/>
                  <a:gd name="T8" fmla="*/ 78 w 157"/>
                  <a:gd name="T9" fmla="*/ 159 h 1031"/>
                  <a:gd name="T10" fmla="*/ 20 w 157"/>
                  <a:gd name="T11" fmla="*/ 133 h 1031"/>
                  <a:gd name="T12" fmla="*/ 0 w 157"/>
                  <a:gd name="T13" fmla="*/ 78 h 1031"/>
                  <a:gd name="T14" fmla="*/ 26 w 157"/>
                  <a:gd name="T15" fmla="*/ 20 h 1031"/>
                  <a:gd name="T16" fmla="*/ 79 w 157"/>
                  <a:gd name="T17" fmla="*/ 0 h 1031"/>
                  <a:gd name="T18" fmla="*/ 16 w 157"/>
                  <a:gd name="T19" fmla="*/ 277 h 1031"/>
                  <a:gd name="T20" fmla="*/ 144 w 157"/>
                  <a:gd name="T21" fmla="*/ 277 h 1031"/>
                  <a:gd name="T22" fmla="*/ 144 w 157"/>
                  <a:gd name="T23" fmla="*/ 1031 h 1031"/>
                  <a:gd name="T24" fmla="*/ 16 w 157"/>
                  <a:gd name="T25" fmla="*/ 1031 h 1031"/>
                  <a:gd name="T26" fmla="*/ 16 w 157"/>
                  <a:gd name="T27" fmla="*/ 277 h 1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031">
                    <a:moveTo>
                      <a:pt x="79" y="0"/>
                    </a:moveTo>
                    <a:cubicBezTo>
                      <a:pt x="102" y="0"/>
                      <a:pt x="122" y="9"/>
                      <a:pt x="137" y="26"/>
                    </a:cubicBezTo>
                    <a:cubicBezTo>
                      <a:pt x="151" y="42"/>
                      <a:pt x="157" y="59"/>
                      <a:pt x="157" y="79"/>
                    </a:cubicBezTo>
                    <a:cubicBezTo>
                      <a:pt x="157" y="103"/>
                      <a:pt x="149" y="123"/>
                      <a:pt x="132" y="139"/>
                    </a:cubicBezTo>
                    <a:cubicBezTo>
                      <a:pt x="117" y="152"/>
                      <a:pt x="99" y="159"/>
                      <a:pt x="78" y="159"/>
                    </a:cubicBezTo>
                    <a:cubicBezTo>
                      <a:pt x="55" y="159"/>
                      <a:pt x="35" y="150"/>
                      <a:pt x="20" y="133"/>
                    </a:cubicBezTo>
                    <a:cubicBezTo>
                      <a:pt x="6" y="118"/>
                      <a:pt x="0" y="99"/>
                      <a:pt x="0" y="78"/>
                    </a:cubicBezTo>
                    <a:cubicBezTo>
                      <a:pt x="0" y="56"/>
                      <a:pt x="9" y="37"/>
                      <a:pt x="26" y="20"/>
                    </a:cubicBezTo>
                    <a:cubicBezTo>
                      <a:pt x="41" y="7"/>
                      <a:pt x="58" y="0"/>
                      <a:pt x="79" y="0"/>
                    </a:cubicBezTo>
                    <a:moveTo>
                      <a:pt x="16" y="277"/>
                    </a:moveTo>
                    <a:cubicBezTo>
                      <a:pt x="144" y="277"/>
                      <a:pt x="144" y="277"/>
                      <a:pt x="144" y="277"/>
                    </a:cubicBezTo>
                    <a:cubicBezTo>
                      <a:pt x="144" y="1031"/>
                      <a:pt x="144" y="1031"/>
                      <a:pt x="144" y="1031"/>
                    </a:cubicBezTo>
                    <a:cubicBezTo>
                      <a:pt x="16" y="1031"/>
                      <a:pt x="16" y="1031"/>
                      <a:pt x="16" y="1031"/>
                    </a:cubicBezTo>
                    <a:lnTo>
                      <a:pt x="16" y="2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5" name="Freeform 25"/>
              <p:cNvSpPr>
                <a:spLocks/>
              </p:cNvSpPr>
              <p:nvPr/>
            </p:nvSpPr>
            <p:spPr bwMode="gray">
              <a:xfrm>
                <a:off x="3820" y="2561"/>
                <a:ext cx="67" cy="192"/>
              </a:xfrm>
              <a:custGeom>
                <a:avLst/>
                <a:gdLst>
                  <a:gd name="T0" fmla="*/ 0 w 332"/>
                  <a:gd name="T1" fmla="*/ 0 h 958"/>
                  <a:gd name="T2" fmla="*/ 129 w 332"/>
                  <a:gd name="T3" fmla="*/ 0 h 958"/>
                  <a:gd name="T4" fmla="*/ 129 w 332"/>
                  <a:gd name="T5" fmla="*/ 204 h 958"/>
                  <a:gd name="T6" fmla="*/ 332 w 332"/>
                  <a:gd name="T7" fmla="*/ 204 h 958"/>
                  <a:gd name="T8" fmla="*/ 332 w 332"/>
                  <a:gd name="T9" fmla="*/ 286 h 958"/>
                  <a:gd name="T10" fmla="*/ 129 w 332"/>
                  <a:gd name="T11" fmla="*/ 286 h 958"/>
                  <a:gd name="T12" fmla="*/ 129 w 332"/>
                  <a:gd name="T13" fmla="*/ 686 h 958"/>
                  <a:gd name="T14" fmla="*/ 163 w 332"/>
                  <a:gd name="T15" fmla="*/ 840 h 958"/>
                  <a:gd name="T16" fmla="*/ 234 w 332"/>
                  <a:gd name="T17" fmla="*/ 873 h 958"/>
                  <a:gd name="T18" fmla="*/ 289 w 332"/>
                  <a:gd name="T19" fmla="*/ 875 h 958"/>
                  <a:gd name="T20" fmla="*/ 332 w 332"/>
                  <a:gd name="T21" fmla="*/ 875 h 958"/>
                  <a:gd name="T22" fmla="*/ 332 w 332"/>
                  <a:gd name="T23" fmla="*/ 958 h 958"/>
                  <a:gd name="T24" fmla="*/ 262 w 332"/>
                  <a:gd name="T25" fmla="*/ 958 h 958"/>
                  <a:gd name="T26" fmla="*/ 132 w 332"/>
                  <a:gd name="T27" fmla="*/ 945 h 958"/>
                  <a:gd name="T28" fmla="*/ 11 w 332"/>
                  <a:gd name="T29" fmla="*/ 817 h 958"/>
                  <a:gd name="T30" fmla="*/ 0 w 332"/>
                  <a:gd name="T31" fmla="*/ 667 h 958"/>
                  <a:gd name="T32" fmla="*/ 0 w 332"/>
                  <a:gd name="T33" fmla="*/ 0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2" h="958">
                    <a:moveTo>
                      <a:pt x="0" y="0"/>
                    </a:moveTo>
                    <a:cubicBezTo>
                      <a:pt x="129" y="0"/>
                      <a:pt x="129" y="0"/>
                      <a:pt x="129" y="0"/>
                    </a:cubicBezTo>
                    <a:cubicBezTo>
                      <a:pt x="129" y="204"/>
                      <a:pt x="129" y="204"/>
                      <a:pt x="129" y="204"/>
                    </a:cubicBezTo>
                    <a:cubicBezTo>
                      <a:pt x="332" y="204"/>
                      <a:pt x="332" y="204"/>
                      <a:pt x="332" y="204"/>
                    </a:cubicBezTo>
                    <a:cubicBezTo>
                      <a:pt x="332" y="286"/>
                      <a:pt x="332" y="286"/>
                      <a:pt x="332" y="286"/>
                    </a:cubicBezTo>
                    <a:cubicBezTo>
                      <a:pt x="129" y="286"/>
                      <a:pt x="129" y="286"/>
                      <a:pt x="129" y="286"/>
                    </a:cubicBezTo>
                    <a:cubicBezTo>
                      <a:pt x="129" y="686"/>
                      <a:pt x="129" y="686"/>
                      <a:pt x="129" y="686"/>
                    </a:cubicBezTo>
                    <a:cubicBezTo>
                      <a:pt x="129" y="762"/>
                      <a:pt x="140" y="813"/>
                      <a:pt x="163" y="840"/>
                    </a:cubicBezTo>
                    <a:cubicBezTo>
                      <a:pt x="178" y="858"/>
                      <a:pt x="202" y="869"/>
                      <a:pt x="234" y="873"/>
                    </a:cubicBezTo>
                    <a:cubicBezTo>
                      <a:pt x="245" y="875"/>
                      <a:pt x="263" y="875"/>
                      <a:pt x="289" y="875"/>
                    </a:cubicBezTo>
                    <a:cubicBezTo>
                      <a:pt x="332" y="875"/>
                      <a:pt x="332" y="875"/>
                      <a:pt x="332" y="875"/>
                    </a:cubicBezTo>
                    <a:cubicBezTo>
                      <a:pt x="332" y="958"/>
                      <a:pt x="332" y="958"/>
                      <a:pt x="332" y="958"/>
                    </a:cubicBezTo>
                    <a:cubicBezTo>
                      <a:pt x="262" y="958"/>
                      <a:pt x="262" y="958"/>
                      <a:pt x="262" y="958"/>
                    </a:cubicBezTo>
                    <a:cubicBezTo>
                      <a:pt x="207" y="958"/>
                      <a:pt x="163" y="953"/>
                      <a:pt x="132" y="945"/>
                    </a:cubicBezTo>
                    <a:cubicBezTo>
                      <a:pt x="66" y="927"/>
                      <a:pt x="26" y="884"/>
                      <a:pt x="11" y="817"/>
                    </a:cubicBezTo>
                    <a:cubicBezTo>
                      <a:pt x="4" y="781"/>
                      <a:pt x="0" y="731"/>
                      <a:pt x="0" y="667"/>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6" name="Freeform 26"/>
              <p:cNvSpPr>
                <a:spLocks/>
              </p:cNvSpPr>
              <p:nvPr/>
            </p:nvSpPr>
            <p:spPr bwMode="gray">
              <a:xfrm>
                <a:off x="3918" y="2526"/>
                <a:ext cx="114" cy="227"/>
              </a:xfrm>
              <a:custGeom>
                <a:avLst/>
                <a:gdLst>
                  <a:gd name="T0" fmla="*/ 0 w 572"/>
                  <a:gd name="T1" fmla="*/ 1136 h 1136"/>
                  <a:gd name="T2" fmla="*/ 0 w 572"/>
                  <a:gd name="T3" fmla="*/ 0 h 1136"/>
                  <a:gd name="T4" fmla="*/ 129 w 572"/>
                  <a:gd name="T5" fmla="*/ 0 h 1136"/>
                  <a:gd name="T6" fmla="*/ 129 w 572"/>
                  <a:gd name="T7" fmla="*/ 400 h 1136"/>
                  <a:gd name="T8" fmla="*/ 319 w 572"/>
                  <a:gd name="T9" fmla="*/ 361 h 1136"/>
                  <a:gd name="T10" fmla="*/ 549 w 572"/>
                  <a:gd name="T11" fmla="*/ 479 h 1136"/>
                  <a:gd name="T12" fmla="*/ 572 w 572"/>
                  <a:gd name="T13" fmla="*/ 673 h 1136"/>
                  <a:gd name="T14" fmla="*/ 572 w 572"/>
                  <a:gd name="T15" fmla="*/ 1136 h 1136"/>
                  <a:gd name="T16" fmla="*/ 443 w 572"/>
                  <a:gd name="T17" fmla="*/ 1136 h 1136"/>
                  <a:gd name="T18" fmla="*/ 443 w 572"/>
                  <a:gd name="T19" fmla="*/ 653 h 1136"/>
                  <a:gd name="T20" fmla="*/ 420 w 572"/>
                  <a:gd name="T21" fmla="*/ 499 h 1136"/>
                  <a:gd name="T22" fmla="*/ 306 w 572"/>
                  <a:gd name="T23" fmla="*/ 439 h 1136"/>
                  <a:gd name="T24" fmla="*/ 129 w 572"/>
                  <a:gd name="T25" fmla="*/ 485 h 1136"/>
                  <a:gd name="T26" fmla="*/ 129 w 572"/>
                  <a:gd name="T27" fmla="*/ 1136 h 1136"/>
                  <a:gd name="T28" fmla="*/ 0 w 572"/>
                  <a:gd name="T29" fmla="*/ 1136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2" h="1136">
                    <a:moveTo>
                      <a:pt x="0" y="1136"/>
                    </a:moveTo>
                    <a:cubicBezTo>
                      <a:pt x="0" y="0"/>
                      <a:pt x="0" y="0"/>
                      <a:pt x="0" y="0"/>
                    </a:cubicBezTo>
                    <a:cubicBezTo>
                      <a:pt x="129" y="0"/>
                      <a:pt x="129" y="0"/>
                      <a:pt x="129" y="0"/>
                    </a:cubicBezTo>
                    <a:cubicBezTo>
                      <a:pt x="129" y="400"/>
                      <a:pt x="129" y="400"/>
                      <a:pt x="129" y="400"/>
                    </a:cubicBezTo>
                    <a:cubicBezTo>
                      <a:pt x="196" y="374"/>
                      <a:pt x="259" y="361"/>
                      <a:pt x="319" y="361"/>
                    </a:cubicBezTo>
                    <a:cubicBezTo>
                      <a:pt x="438" y="361"/>
                      <a:pt x="515" y="400"/>
                      <a:pt x="549" y="479"/>
                    </a:cubicBezTo>
                    <a:cubicBezTo>
                      <a:pt x="564" y="515"/>
                      <a:pt x="572" y="579"/>
                      <a:pt x="572" y="673"/>
                    </a:cubicBezTo>
                    <a:cubicBezTo>
                      <a:pt x="572" y="1136"/>
                      <a:pt x="572" y="1136"/>
                      <a:pt x="572" y="1136"/>
                    </a:cubicBezTo>
                    <a:cubicBezTo>
                      <a:pt x="443" y="1136"/>
                      <a:pt x="443" y="1136"/>
                      <a:pt x="443" y="1136"/>
                    </a:cubicBezTo>
                    <a:cubicBezTo>
                      <a:pt x="443" y="653"/>
                      <a:pt x="443" y="653"/>
                      <a:pt x="443" y="653"/>
                    </a:cubicBezTo>
                    <a:cubicBezTo>
                      <a:pt x="443" y="581"/>
                      <a:pt x="436" y="529"/>
                      <a:pt x="420" y="499"/>
                    </a:cubicBezTo>
                    <a:cubicBezTo>
                      <a:pt x="400" y="459"/>
                      <a:pt x="362" y="439"/>
                      <a:pt x="306" y="439"/>
                    </a:cubicBezTo>
                    <a:cubicBezTo>
                      <a:pt x="256" y="439"/>
                      <a:pt x="197" y="454"/>
                      <a:pt x="129" y="485"/>
                    </a:cubicBezTo>
                    <a:cubicBezTo>
                      <a:pt x="129" y="1136"/>
                      <a:pt x="129" y="1136"/>
                      <a:pt x="129" y="1136"/>
                    </a:cubicBezTo>
                    <a:lnTo>
                      <a:pt x="0" y="11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7" name="Freeform 27"/>
              <p:cNvSpPr>
                <a:spLocks/>
              </p:cNvSpPr>
              <p:nvPr/>
            </p:nvSpPr>
            <p:spPr bwMode="gray">
              <a:xfrm>
                <a:off x="4128" y="2602"/>
                <a:ext cx="126" cy="223"/>
              </a:xfrm>
              <a:custGeom>
                <a:avLst/>
                <a:gdLst>
                  <a:gd name="T0" fmla="*/ 56 w 126"/>
                  <a:gd name="T1" fmla="*/ 153 h 223"/>
                  <a:gd name="T2" fmla="*/ 0 w 126"/>
                  <a:gd name="T3" fmla="*/ 0 h 223"/>
                  <a:gd name="T4" fmla="*/ 27 w 126"/>
                  <a:gd name="T5" fmla="*/ 0 h 223"/>
                  <a:gd name="T6" fmla="*/ 67 w 126"/>
                  <a:gd name="T7" fmla="*/ 120 h 223"/>
                  <a:gd name="T8" fmla="*/ 104 w 126"/>
                  <a:gd name="T9" fmla="*/ 0 h 223"/>
                  <a:gd name="T10" fmla="*/ 126 w 126"/>
                  <a:gd name="T11" fmla="*/ 0 h 223"/>
                  <a:gd name="T12" fmla="*/ 51 w 126"/>
                  <a:gd name="T13" fmla="*/ 223 h 223"/>
                  <a:gd name="T14" fmla="*/ 29 w 126"/>
                  <a:gd name="T15" fmla="*/ 223 h 223"/>
                  <a:gd name="T16" fmla="*/ 56 w 126"/>
                  <a:gd name="T17" fmla="*/ 15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23">
                    <a:moveTo>
                      <a:pt x="56" y="153"/>
                    </a:moveTo>
                    <a:lnTo>
                      <a:pt x="0" y="0"/>
                    </a:lnTo>
                    <a:lnTo>
                      <a:pt x="27" y="0"/>
                    </a:lnTo>
                    <a:lnTo>
                      <a:pt x="67" y="120"/>
                    </a:lnTo>
                    <a:lnTo>
                      <a:pt x="104" y="0"/>
                    </a:lnTo>
                    <a:lnTo>
                      <a:pt x="126" y="0"/>
                    </a:lnTo>
                    <a:lnTo>
                      <a:pt x="51" y="223"/>
                    </a:lnTo>
                    <a:lnTo>
                      <a:pt x="29" y="223"/>
                    </a:lnTo>
                    <a:lnTo>
                      <a:pt x="56" y="15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8" name="Freeform 28"/>
              <p:cNvSpPr>
                <a:spLocks noEditPoints="1"/>
              </p:cNvSpPr>
              <p:nvPr/>
            </p:nvSpPr>
            <p:spPr bwMode="gray">
              <a:xfrm>
                <a:off x="4270" y="2598"/>
                <a:ext cx="127" cy="159"/>
              </a:xfrm>
              <a:custGeom>
                <a:avLst/>
                <a:gdLst>
                  <a:gd name="T0" fmla="*/ 318 w 634"/>
                  <a:gd name="T1" fmla="*/ 0 h 795"/>
                  <a:gd name="T2" fmla="*/ 559 w 634"/>
                  <a:gd name="T3" fmla="*/ 107 h 795"/>
                  <a:gd name="T4" fmla="*/ 634 w 634"/>
                  <a:gd name="T5" fmla="*/ 398 h 795"/>
                  <a:gd name="T6" fmla="*/ 559 w 634"/>
                  <a:gd name="T7" fmla="*/ 688 h 795"/>
                  <a:gd name="T8" fmla="*/ 318 w 634"/>
                  <a:gd name="T9" fmla="*/ 795 h 795"/>
                  <a:gd name="T10" fmla="*/ 0 w 634"/>
                  <a:gd name="T11" fmla="*/ 393 h 795"/>
                  <a:gd name="T12" fmla="*/ 76 w 634"/>
                  <a:gd name="T13" fmla="*/ 107 h 795"/>
                  <a:gd name="T14" fmla="*/ 318 w 634"/>
                  <a:gd name="T15" fmla="*/ 0 h 795"/>
                  <a:gd name="T16" fmla="*/ 318 w 634"/>
                  <a:gd name="T17" fmla="*/ 78 h 795"/>
                  <a:gd name="T18" fmla="*/ 167 w 634"/>
                  <a:gd name="T19" fmla="*/ 176 h 795"/>
                  <a:gd name="T20" fmla="*/ 132 w 634"/>
                  <a:gd name="T21" fmla="*/ 394 h 795"/>
                  <a:gd name="T22" fmla="*/ 167 w 634"/>
                  <a:gd name="T23" fmla="*/ 619 h 795"/>
                  <a:gd name="T24" fmla="*/ 318 w 634"/>
                  <a:gd name="T25" fmla="*/ 718 h 795"/>
                  <a:gd name="T26" fmla="*/ 468 w 634"/>
                  <a:gd name="T27" fmla="*/ 619 h 795"/>
                  <a:gd name="T28" fmla="*/ 503 w 634"/>
                  <a:gd name="T29" fmla="*/ 398 h 795"/>
                  <a:gd name="T30" fmla="*/ 468 w 634"/>
                  <a:gd name="T31" fmla="*/ 176 h 795"/>
                  <a:gd name="T32" fmla="*/ 318 w 634"/>
                  <a:gd name="T33" fmla="*/ 7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4" h="795">
                    <a:moveTo>
                      <a:pt x="318" y="0"/>
                    </a:moveTo>
                    <a:cubicBezTo>
                      <a:pt x="426" y="0"/>
                      <a:pt x="506" y="36"/>
                      <a:pt x="559" y="107"/>
                    </a:cubicBezTo>
                    <a:cubicBezTo>
                      <a:pt x="609" y="176"/>
                      <a:pt x="634" y="273"/>
                      <a:pt x="634" y="398"/>
                    </a:cubicBezTo>
                    <a:cubicBezTo>
                      <a:pt x="634" y="521"/>
                      <a:pt x="609" y="618"/>
                      <a:pt x="559" y="688"/>
                    </a:cubicBezTo>
                    <a:cubicBezTo>
                      <a:pt x="507" y="760"/>
                      <a:pt x="427" y="795"/>
                      <a:pt x="318" y="795"/>
                    </a:cubicBezTo>
                    <a:cubicBezTo>
                      <a:pt x="106" y="795"/>
                      <a:pt x="0" y="661"/>
                      <a:pt x="0" y="393"/>
                    </a:cubicBezTo>
                    <a:cubicBezTo>
                      <a:pt x="0" y="271"/>
                      <a:pt x="26" y="176"/>
                      <a:pt x="76" y="107"/>
                    </a:cubicBezTo>
                    <a:cubicBezTo>
                      <a:pt x="129" y="36"/>
                      <a:pt x="210" y="0"/>
                      <a:pt x="318" y="0"/>
                    </a:cubicBezTo>
                    <a:moveTo>
                      <a:pt x="318" y="78"/>
                    </a:moveTo>
                    <a:cubicBezTo>
                      <a:pt x="245" y="78"/>
                      <a:pt x="194" y="110"/>
                      <a:pt x="167" y="176"/>
                    </a:cubicBezTo>
                    <a:cubicBezTo>
                      <a:pt x="144" y="230"/>
                      <a:pt x="132" y="303"/>
                      <a:pt x="132" y="394"/>
                    </a:cubicBezTo>
                    <a:cubicBezTo>
                      <a:pt x="132" y="490"/>
                      <a:pt x="144" y="565"/>
                      <a:pt x="167" y="619"/>
                    </a:cubicBezTo>
                    <a:cubicBezTo>
                      <a:pt x="194" y="685"/>
                      <a:pt x="245" y="718"/>
                      <a:pt x="318" y="718"/>
                    </a:cubicBezTo>
                    <a:cubicBezTo>
                      <a:pt x="391" y="718"/>
                      <a:pt x="441" y="685"/>
                      <a:pt x="468" y="619"/>
                    </a:cubicBezTo>
                    <a:cubicBezTo>
                      <a:pt x="491" y="565"/>
                      <a:pt x="503" y="491"/>
                      <a:pt x="503" y="398"/>
                    </a:cubicBezTo>
                    <a:cubicBezTo>
                      <a:pt x="503" y="302"/>
                      <a:pt x="491" y="228"/>
                      <a:pt x="468" y="176"/>
                    </a:cubicBezTo>
                    <a:cubicBezTo>
                      <a:pt x="440" y="110"/>
                      <a:pt x="390" y="78"/>
                      <a:pt x="318" y="7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9" name="Freeform 29"/>
              <p:cNvSpPr>
                <a:spLocks/>
              </p:cNvSpPr>
              <p:nvPr/>
            </p:nvSpPr>
            <p:spPr bwMode="gray">
              <a:xfrm>
                <a:off x="4433" y="2602"/>
                <a:ext cx="110" cy="155"/>
              </a:xfrm>
              <a:custGeom>
                <a:avLst/>
                <a:gdLst>
                  <a:gd name="T0" fmla="*/ 0 w 550"/>
                  <a:gd name="T1" fmla="*/ 0 h 774"/>
                  <a:gd name="T2" fmla="*/ 129 w 550"/>
                  <a:gd name="T3" fmla="*/ 0 h 774"/>
                  <a:gd name="T4" fmla="*/ 129 w 550"/>
                  <a:gd name="T5" fmla="*/ 465 h 774"/>
                  <a:gd name="T6" fmla="*/ 152 w 550"/>
                  <a:gd name="T7" fmla="*/ 636 h 774"/>
                  <a:gd name="T8" fmla="*/ 206 w 550"/>
                  <a:gd name="T9" fmla="*/ 685 h 774"/>
                  <a:gd name="T10" fmla="*/ 289 w 550"/>
                  <a:gd name="T11" fmla="*/ 697 h 774"/>
                  <a:gd name="T12" fmla="*/ 422 w 550"/>
                  <a:gd name="T13" fmla="*/ 677 h 774"/>
                  <a:gd name="T14" fmla="*/ 422 w 550"/>
                  <a:gd name="T15" fmla="*/ 0 h 774"/>
                  <a:gd name="T16" fmla="*/ 550 w 550"/>
                  <a:gd name="T17" fmla="*/ 0 h 774"/>
                  <a:gd name="T18" fmla="*/ 550 w 550"/>
                  <a:gd name="T19" fmla="*/ 742 h 774"/>
                  <a:gd name="T20" fmla="*/ 281 w 550"/>
                  <a:gd name="T21" fmla="*/ 774 h 774"/>
                  <a:gd name="T22" fmla="*/ 90 w 550"/>
                  <a:gd name="T23" fmla="*/ 734 h 774"/>
                  <a:gd name="T24" fmla="*/ 7 w 550"/>
                  <a:gd name="T25" fmla="*/ 593 h 774"/>
                  <a:gd name="T26" fmla="*/ 0 w 550"/>
                  <a:gd name="T27" fmla="*/ 475 h 774"/>
                  <a:gd name="T28" fmla="*/ 0 w 550"/>
                  <a:gd name="T29" fmla="*/ 0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50" h="774">
                    <a:moveTo>
                      <a:pt x="0" y="0"/>
                    </a:moveTo>
                    <a:cubicBezTo>
                      <a:pt x="129" y="0"/>
                      <a:pt x="129" y="0"/>
                      <a:pt x="129" y="0"/>
                    </a:cubicBezTo>
                    <a:cubicBezTo>
                      <a:pt x="129" y="465"/>
                      <a:pt x="129" y="465"/>
                      <a:pt x="129" y="465"/>
                    </a:cubicBezTo>
                    <a:cubicBezTo>
                      <a:pt x="129" y="550"/>
                      <a:pt x="137" y="608"/>
                      <a:pt x="152" y="636"/>
                    </a:cubicBezTo>
                    <a:cubicBezTo>
                      <a:pt x="165" y="660"/>
                      <a:pt x="183" y="676"/>
                      <a:pt x="206" y="685"/>
                    </a:cubicBezTo>
                    <a:cubicBezTo>
                      <a:pt x="225" y="693"/>
                      <a:pt x="253" y="697"/>
                      <a:pt x="289" y="697"/>
                    </a:cubicBezTo>
                    <a:cubicBezTo>
                      <a:pt x="331" y="697"/>
                      <a:pt x="375" y="690"/>
                      <a:pt x="422" y="677"/>
                    </a:cubicBezTo>
                    <a:cubicBezTo>
                      <a:pt x="422" y="0"/>
                      <a:pt x="422" y="0"/>
                      <a:pt x="422" y="0"/>
                    </a:cubicBezTo>
                    <a:cubicBezTo>
                      <a:pt x="550" y="0"/>
                      <a:pt x="550" y="0"/>
                      <a:pt x="550" y="0"/>
                    </a:cubicBezTo>
                    <a:cubicBezTo>
                      <a:pt x="550" y="742"/>
                      <a:pt x="550" y="742"/>
                      <a:pt x="550" y="742"/>
                    </a:cubicBezTo>
                    <a:cubicBezTo>
                      <a:pt x="455" y="763"/>
                      <a:pt x="365" y="774"/>
                      <a:pt x="281" y="774"/>
                    </a:cubicBezTo>
                    <a:cubicBezTo>
                      <a:pt x="196" y="774"/>
                      <a:pt x="132" y="761"/>
                      <a:pt x="90" y="734"/>
                    </a:cubicBezTo>
                    <a:cubicBezTo>
                      <a:pt x="43" y="704"/>
                      <a:pt x="15" y="657"/>
                      <a:pt x="7" y="593"/>
                    </a:cubicBezTo>
                    <a:cubicBezTo>
                      <a:pt x="2" y="563"/>
                      <a:pt x="0" y="523"/>
                      <a:pt x="0" y="475"/>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0" name="Freeform 30"/>
              <p:cNvSpPr>
                <a:spLocks/>
              </p:cNvSpPr>
              <p:nvPr/>
            </p:nvSpPr>
            <p:spPr bwMode="gray">
              <a:xfrm>
                <a:off x="2479" y="1143"/>
                <a:ext cx="496" cy="383"/>
              </a:xfrm>
              <a:custGeom>
                <a:avLst/>
                <a:gdLst>
                  <a:gd name="T0" fmla="*/ 1006 w 2477"/>
                  <a:gd name="T1" fmla="*/ 801 h 1913"/>
                  <a:gd name="T2" fmla="*/ 627 w 2477"/>
                  <a:gd name="T3" fmla="*/ 673 h 1913"/>
                  <a:gd name="T4" fmla="*/ 1 w 2477"/>
                  <a:gd name="T5" fmla="*/ 1294 h 1913"/>
                  <a:gd name="T6" fmla="*/ 627 w 2477"/>
                  <a:gd name="T7" fmla="*/ 1912 h 1913"/>
                  <a:gd name="T8" fmla="*/ 1103 w 2477"/>
                  <a:gd name="T9" fmla="*/ 1696 h 1913"/>
                  <a:gd name="T10" fmla="*/ 1103 w 2477"/>
                  <a:gd name="T11" fmla="*/ 1355 h 1913"/>
                  <a:gd name="T12" fmla="*/ 807 w 2477"/>
                  <a:gd name="T13" fmla="*/ 1643 h 1913"/>
                  <a:gd name="T14" fmla="*/ 627 w 2477"/>
                  <a:gd name="T15" fmla="*/ 1681 h 1913"/>
                  <a:gd name="T16" fmla="*/ 235 w 2477"/>
                  <a:gd name="T17" fmla="*/ 1294 h 1913"/>
                  <a:gd name="T18" fmla="*/ 627 w 2477"/>
                  <a:gd name="T19" fmla="*/ 905 h 1913"/>
                  <a:gd name="T20" fmla="*/ 902 w 2477"/>
                  <a:gd name="T21" fmla="*/ 1019 h 1913"/>
                  <a:gd name="T22" fmla="*/ 1145 w 2477"/>
                  <a:gd name="T23" fmla="*/ 1298 h 1913"/>
                  <a:gd name="T24" fmla="*/ 1708 w 2477"/>
                  <a:gd name="T25" fmla="*/ 1544 h 1913"/>
                  <a:gd name="T26" fmla="*/ 2477 w 2477"/>
                  <a:gd name="T27" fmla="*/ 777 h 1913"/>
                  <a:gd name="T28" fmla="*/ 1708 w 2477"/>
                  <a:gd name="T29" fmla="*/ 0 h 1913"/>
                  <a:gd name="T30" fmla="*/ 1103 w 2477"/>
                  <a:gd name="T31" fmla="*/ 309 h 1913"/>
                  <a:gd name="T32" fmla="*/ 1103 w 2477"/>
                  <a:gd name="T33" fmla="*/ 771 h 1913"/>
                  <a:gd name="T34" fmla="*/ 1708 w 2477"/>
                  <a:gd name="T35" fmla="*/ 244 h 1913"/>
                  <a:gd name="T36" fmla="*/ 2236 w 2477"/>
                  <a:gd name="T37" fmla="*/ 777 h 1913"/>
                  <a:gd name="T38" fmla="*/ 1708 w 2477"/>
                  <a:gd name="T39" fmla="*/ 1305 h 1913"/>
                  <a:gd name="T40" fmla="*/ 1365 w 2477"/>
                  <a:gd name="T41" fmla="*/ 1179 h 1913"/>
                  <a:gd name="T42" fmla="*/ 1006 w 2477"/>
                  <a:gd name="T43" fmla="*/ 801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77" h="1913">
                    <a:moveTo>
                      <a:pt x="1006" y="801"/>
                    </a:moveTo>
                    <a:cubicBezTo>
                      <a:pt x="916" y="722"/>
                      <a:pt x="771" y="674"/>
                      <a:pt x="627" y="673"/>
                    </a:cubicBezTo>
                    <a:cubicBezTo>
                      <a:pt x="283" y="672"/>
                      <a:pt x="2" y="944"/>
                      <a:pt x="1" y="1294"/>
                    </a:cubicBezTo>
                    <a:cubicBezTo>
                      <a:pt x="0" y="1638"/>
                      <a:pt x="283" y="1911"/>
                      <a:pt x="627" y="1912"/>
                    </a:cubicBezTo>
                    <a:cubicBezTo>
                      <a:pt x="820" y="1913"/>
                      <a:pt x="988" y="1834"/>
                      <a:pt x="1103" y="1696"/>
                    </a:cubicBezTo>
                    <a:cubicBezTo>
                      <a:pt x="1103" y="1355"/>
                      <a:pt x="1103" y="1355"/>
                      <a:pt x="1103" y="1355"/>
                    </a:cubicBezTo>
                    <a:cubicBezTo>
                      <a:pt x="1042" y="1461"/>
                      <a:pt x="918" y="1597"/>
                      <a:pt x="807" y="1643"/>
                    </a:cubicBezTo>
                    <a:cubicBezTo>
                      <a:pt x="751" y="1666"/>
                      <a:pt x="694" y="1681"/>
                      <a:pt x="627" y="1681"/>
                    </a:cubicBezTo>
                    <a:cubicBezTo>
                      <a:pt x="412" y="1681"/>
                      <a:pt x="235" y="1514"/>
                      <a:pt x="235" y="1294"/>
                    </a:cubicBezTo>
                    <a:cubicBezTo>
                      <a:pt x="235" y="1091"/>
                      <a:pt x="398" y="904"/>
                      <a:pt x="627" y="905"/>
                    </a:cubicBezTo>
                    <a:cubicBezTo>
                      <a:pt x="734" y="905"/>
                      <a:pt x="831" y="949"/>
                      <a:pt x="902" y="1019"/>
                    </a:cubicBezTo>
                    <a:cubicBezTo>
                      <a:pt x="976" y="1090"/>
                      <a:pt x="1090" y="1239"/>
                      <a:pt x="1145" y="1298"/>
                    </a:cubicBezTo>
                    <a:cubicBezTo>
                      <a:pt x="1285" y="1449"/>
                      <a:pt x="1486" y="1543"/>
                      <a:pt x="1708" y="1544"/>
                    </a:cubicBezTo>
                    <a:cubicBezTo>
                      <a:pt x="2132" y="1545"/>
                      <a:pt x="2477" y="1201"/>
                      <a:pt x="2477" y="777"/>
                    </a:cubicBezTo>
                    <a:cubicBezTo>
                      <a:pt x="2477" y="353"/>
                      <a:pt x="2132" y="0"/>
                      <a:pt x="1708" y="0"/>
                    </a:cubicBezTo>
                    <a:cubicBezTo>
                      <a:pt x="1461" y="0"/>
                      <a:pt x="1244" y="129"/>
                      <a:pt x="1103" y="309"/>
                    </a:cubicBezTo>
                    <a:cubicBezTo>
                      <a:pt x="1103" y="771"/>
                      <a:pt x="1103" y="771"/>
                      <a:pt x="1103" y="771"/>
                    </a:cubicBezTo>
                    <a:cubicBezTo>
                      <a:pt x="1210" y="478"/>
                      <a:pt x="1404" y="244"/>
                      <a:pt x="1708" y="244"/>
                    </a:cubicBezTo>
                    <a:cubicBezTo>
                      <a:pt x="2000" y="244"/>
                      <a:pt x="2237" y="485"/>
                      <a:pt x="2236" y="777"/>
                    </a:cubicBezTo>
                    <a:cubicBezTo>
                      <a:pt x="2235" y="1069"/>
                      <a:pt x="2000" y="1305"/>
                      <a:pt x="1708" y="1305"/>
                    </a:cubicBezTo>
                    <a:cubicBezTo>
                      <a:pt x="1578" y="1304"/>
                      <a:pt x="1457" y="1257"/>
                      <a:pt x="1365" y="1179"/>
                    </a:cubicBezTo>
                    <a:cubicBezTo>
                      <a:pt x="1251" y="1090"/>
                      <a:pt x="1124" y="901"/>
                      <a:pt x="1006" y="801"/>
                    </a:cubicBezTo>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1" name="Freeform 31"/>
              <p:cNvSpPr>
                <a:spLocks/>
              </p:cNvSpPr>
              <p:nvPr/>
            </p:nvSpPr>
            <p:spPr bwMode="gray">
              <a:xfrm>
                <a:off x="1671" y="1560"/>
                <a:ext cx="340" cy="556"/>
              </a:xfrm>
              <a:custGeom>
                <a:avLst/>
                <a:gdLst>
                  <a:gd name="T0" fmla="*/ 0 w 1700"/>
                  <a:gd name="T1" fmla="*/ 0 h 2777"/>
                  <a:gd name="T2" fmla="*/ 1700 w 1700"/>
                  <a:gd name="T3" fmla="*/ 0 h 2777"/>
                  <a:gd name="T4" fmla="*/ 1700 w 1700"/>
                  <a:gd name="T5" fmla="*/ 473 h 2777"/>
                  <a:gd name="T6" fmla="*/ 1429 w 1700"/>
                  <a:gd name="T7" fmla="*/ 286 h 2777"/>
                  <a:gd name="T8" fmla="*/ 642 w 1700"/>
                  <a:gd name="T9" fmla="*/ 286 h 2777"/>
                  <a:gd name="T10" fmla="*/ 642 w 1700"/>
                  <a:gd name="T11" fmla="*/ 1104 h 2777"/>
                  <a:gd name="T12" fmla="*/ 1495 w 1700"/>
                  <a:gd name="T13" fmla="*/ 1104 h 2777"/>
                  <a:gd name="T14" fmla="*/ 1495 w 1700"/>
                  <a:gd name="T15" fmla="*/ 1537 h 2777"/>
                  <a:gd name="T16" fmla="*/ 1262 w 1700"/>
                  <a:gd name="T17" fmla="*/ 1398 h 2777"/>
                  <a:gd name="T18" fmla="*/ 642 w 1700"/>
                  <a:gd name="T19" fmla="*/ 1398 h 2777"/>
                  <a:gd name="T20" fmla="*/ 642 w 1700"/>
                  <a:gd name="T21" fmla="*/ 2515 h 2777"/>
                  <a:gd name="T22" fmla="*/ 820 w 1700"/>
                  <a:gd name="T23" fmla="*/ 2777 h 2777"/>
                  <a:gd name="T24" fmla="*/ 11 w 1700"/>
                  <a:gd name="T25" fmla="*/ 2777 h 2777"/>
                  <a:gd name="T26" fmla="*/ 181 w 1700"/>
                  <a:gd name="T27" fmla="*/ 2515 h 2777"/>
                  <a:gd name="T28" fmla="*/ 181 w 1700"/>
                  <a:gd name="T29" fmla="*/ 291 h 2777"/>
                  <a:gd name="T30" fmla="*/ 0 w 1700"/>
                  <a:gd name="T31" fmla="*/ 0 h 2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00" h="2777">
                    <a:moveTo>
                      <a:pt x="0" y="0"/>
                    </a:moveTo>
                    <a:cubicBezTo>
                      <a:pt x="1700" y="0"/>
                      <a:pt x="1700" y="0"/>
                      <a:pt x="1700" y="0"/>
                    </a:cubicBezTo>
                    <a:cubicBezTo>
                      <a:pt x="1700" y="473"/>
                      <a:pt x="1700" y="473"/>
                      <a:pt x="1700" y="473"/>
                    </a:cubicBezTo>
                    <a:cubicBezTo>
                      <a:pt x="1700" y="473"/>
                      <a:pt x="1613" y="287"/>
                      <a:pt x="1429" y="286"/>
                    </a:cubicBezTo>
                    <a:cubicBezTo>
                      <a:pt x="642" y="286"/>
                      <a:pt x="642" y="286"/>
                      <a:pt x="642" y="286"/>
                    </a:cubicBezTo>
                    <a:cubicBezTo>
                      <a:pt x="642" y="1104"/>
                      <a:pt x="642" y="1104"/>
                      <a:pt x="642" y="1104"/>
                    </a:cubicBezTo>
                    <a:cubicBezTo>
                      <a:pt x="1495" y="1104"/>
                      <a:pt x="1495" y="1104"/>
                      <a:pt x="1495" y="1104"/>
                    </a:cubicBezTo>
                    <a:cubicBezTo>
                      <a:pt x="1495" y="1537"/>
                      <a:pt x="1495" y="1537"/>
                      <a:pt x="1495" y="1537"/>
                    </a:cubicBezTo>
                    <a:cubicBezTo>
                      <a:pt x="1495" y="1537"/>
                      <a:pt x="1468" y="1399"/>
                      <a:pt x="1262" y="1398"/>
                    </a:cubicBezTo>
                    <a:cubicBezTo>
                      <a:pt x="642" y="1398"/>
                      <a:pt x="642" y="1398"/>
                      <a:pt x="642" y="1398"/>
                    </a:cubicBezTo>
                    <a:cubicBezTo>
                      <a:pt x="642" y="2515"/>
                      <a:pt x="642" y="2515"/>
                      <a:pt x="642" y="2515"/>
                    </a:cubicBezTo>
                    <a:cubicBezTo>
                      <a:pt x="642" y="2679"/>
                      <a:pt x="820" y="2777"/>
                      <a:pt x="820" y="2777"/>
                    </a:cubicBezTo>
                    <a:cubicBezTo>
                      <a:pt x="11" y="2777"/>
                      <a:pt x="11" y="2777"/>
                      <a:pt x="11" y="2777"/>
                    </a:cubicBezTo>
                    <a:cubicBezTo>
                      <a:pt x="11" y="2777"/>
                      <a:pt x="181" y="2691"/>
                      <a:pt x="181" y="2515"/>
                    </a:cubicBezTo>
                    <a:cubicBezTo>
                      <a:pt x="181" y="291"/>
                      <a:pt x="181" y="291"/>
                      <a:pt x="181" y="291"/>
                    </a:cubicBezTo>
                    <a:cubicBezTo>
                      <a:pt x="181" y="104"/>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2" name="Freeform 32"/>
              <p:cNvSpPr>
                <a:spLocks/>
              </p:cNvSpPr>
              <p:nvPr/>
            </p:nvSpPr>
            <p:spPr bwMode="gray">
              <a:xfrm>
                <a:off x="2475" y="1560"/>
                <a:ext cx="224" cy="775"/>
              </a:xfrm>
              <a:custGeom>
                <a:avLst/>
                <a:gdLst>
                  <a:gd name="T0" fmla="*/ 257 w 1123"/>
                  <a:gd name="T1" fmla="*/ 0 h 3872"/>
                  <a:gd name="T2" fmla="*/ 1123 w 1123"/>
                  <a:gd name="T3" fmla="*/ 0 h 3872"/>
                  <a:gd name="T4" fmla="*/ 929 w 1123"/>
                  <a:gd name="T5" fmla="*/ 242 h 3872"/>
                  <a:gd name="T6" fmla="*/ 929 w 1123"/>
                  <a:gd name="T7" fmla="*/ 2847 h 3872"/>
                  <a:gd name="T8" fmla="*/ 0 w 1123"/>
                  <a:gd name="T9" fmla="*/ 3869 h 3872"/>
                  <a:gd name="T10" fmla="*/ 443 w 1123"/>
                  <a:gd name="T11" fmla="*/ 2847 h 3872"/>
                  <a:gd name="T12" fmla="*/ 443 w 1123"/>
                  <a:gd name="T13" fmla="*/ 242 h 3872"/>
                  <a:gd name="T14" fmla="*/ 257 w 1123"/>
                  <a:gd name="T15" fmla="*/ 0 h 38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3872">
                    <a:moveTo>
                      <a:pt x="257" y="0"/>
                    </a:moveTo>
                    <a:cubicBezTo>
                      <a:pt x="1123" y="0"/>
                      <a:pt x="1123" y="0"/>
                      <a:pt x="1123" y="0"/>
                    </a:cubicBezTo>
                    <a:cubicBezTo>
                      <a:pt x="1123" y="0"/>
                      <a:pt x="929" y="92"/>
                      <a:pt x="929" y="242"/>
                    </a:cubicBezTo>
                    <a:cubicBezTo>
                      <a:pt x="929" y="2847"/>
                      <a:pt x="929" y="2847"/>
                      <a:pt x="929" y="2847"/>
                    </a:cubicBezTo>
                    <a:cubicBezTo>
                      <a:pt x="929" y="3727"/>
                      <a:pt x="46" y="3872"/>
                      <a:pt x="0" y="3869"/>
                    </a:cubicBezTo>
                    <a:cubicBezTo>
                      <a:pt x="75" y="3821"/>
                      <a:pt x="442" y="3508"/>
                      <a:pt x="443" y="2847"/>
                    </a:cubicBezTo>
                    <a:cubicBezTo>
                      <a:pt x="443" y="242"/>
                      <a:pt x="443" y="242"/>
                      <a:pt x="443" y="242"/>
                    </a:cubicBezTo>
                    <a:cubicBezTo>
                      <a:pt x="444" y="100"/>
                      <a:pt x="257" y="0"/>
                      <a:pt x="257"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3" name="Freeform 33"/>
              <p:cNvSpPr>
                <a:spLocks/>
              </p:cNvSpPr>
              <p:nvPr/>
            </p:nvSpPr>
            <p:spPr bwMode="gray">
              <a:xfrm>
                <a:off x="2723" y="1560"/>
                <a:ext cx="174" cy="556"/>
              </a:xfrm>
              <a:custGeom>
                <a:avLst/>
                <a:gdLst>
                  <a:gd name="T0" fmla="*/ 0 w 868"/>
                  <a:gd name="T1" fmla="*/ 0 h 2778"/>
                  <a:gd name="T2" fmla="*/ 868 w 868"/>
                  <a:gd name="T3" fmla="*/ 0 h 2778"/>
                  <a:gd name="T4" fmla="*/ 675 w 868"/>
                  <a:gd name="T5" fmla="*/ 245 h 2778"/>
                  <a:gd name="T6" fmla="*/ 675 w 868"/>
                  <a:gd name="T7" fmla="*/ 2514 h 2778"/>
                  <a:gd name="T8" fmla="*/ 868 w 868"/>
                  <a:gd name="T9" fmla="*/ 2778 h 2778"/>
                  <a:gd name="T10" fmla="*/ 0 w 868"/>
                  <a:gd name="T11" fmla="*/ 2778 h 2778"/>
                  <a:gd name="T12" fmla="*/ 193 w 868"/>
                  <a:gd name="T13" fmla="*/ 2514 h 2778"/>
                  <a:gd name="T14" fmla="*/ 193 w 868"/>
                  <a:gd name="T15" fmla="*/ 245 h 2778"/>
                  <a:gd name="T16" fmla="*/ 0 w 868"/>
                  <a:gd name="T17" fmla="*/ 0 h 2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8" h="2778">
                    <a:moveTo>
                      <a:pt x="0" y="0"/>
                    </a:moveTo>
                    <a:cubicBezTo>
                      <a:pt x="868" y="0"/>
                      <a:pt x="868" y="0"/>
                      <a:pt x="868" y="0"/>
                    </a:cubicBezTo>
                    <a:cubicBezTo>
                      <a:pt x="868" y="0"/>
                      <a:pt x="675" y="92"/>
                      <a:pt x="675" y="245"/>
                    </a:cubicBezTo>
                    <a:cubicBezTo>
                      <a:pt x="675" y="2514"/>
                      <a:pt x="675" y="2514"/>
                      <a:pt x="675" y="2514"/>
                    </a:cubicBezTo>
                    <a:cubicBezTo>
                      <a:pt x="675" y="2677"/>
                      <a:pt x="868" y="2778"/>
                      <a:pt x="868" y="2778"/>
                    </a:cubicBezTo>
                    <a:cubicBezTo>
                      <a:pt x="0" y="2778"/>
                      <a:pt x="0" y="2778"/>
                      <a:pt x="0" y="2778"/>
                    </a:cubicBezTo>
                    <a:cubicBezTo>
                      <a:pt x="0" y="2778"/>
                      <a:pt x="193" y="2677"/>
                      <a:pt x="193" y="2514"/>
                    </a:cubicBezTo>
                    <a:cubicBezTo>
                      <a:pt x="193" y="245"/>
                      <a:pt x="193" y="245"/>
                      <a:pt x="193" y="245"/>
                    </a:cubicBezTo>
                    <a:cubicBezTo>
                      <a:pt x="193" y="92"/>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4" name="Freeform 34"/>
              <p:cNvSpPr>
                <a:spLocks/>
              </p:cNvSpPr>
              <p:nvPr/>
            </p:nvSpPr>
            <p:spPr bwMode="gray">
              <a:xfrm>
                <a:off x="2898" y="1560"/>
                <a:ext cx="416" cy="556"/>
              </a:xfrm>
              <a:custGeom>
                <a:avLst/>
                <a:gdLst>
                  <a:gd name="T0" fmla="*/ 170 w 2079"/>
                  <a:gd name="T1" fmla="*/ 0 h 2777"/>
                  <a:gd name="T2" fmla="*/ 2079 w 2079"/>
                  <a:gd name="T3" fmla="*/ 0 h 2777"/>
                  <a:gd name="T4" fmla="*/ 1917 w 2079"/>
                  <a:gd name="T5" fmla="*/ 505 h 2777"/>
                  <a:gd name="T6" fmla="*/ 1684 w 2079"/>
                  <a:gd name="T7" fmla="*/ 293 h 2777"/>
                  <a:gd name="T8" fmla="*/ 1288 w 2079"/>
                  <a:gd name="T9" fmla="*/ 293 h 2777"/>
                  <a:gd name="T10" fmla="*/ 1288 w 2079"/>
                  <a:gd name="T11" fmla="*/ 2515 h 2777"/>
                  <a:gd name="T12" fmla="*/ 1474 w 2079"/>
                  <a:gd name="T13" fmla="*/ 2777 h 2777"/>
                  <a:gd name="T14" fmla="*/ 624 w 2079"/>
                  <a:gd name="T15" fmla="*/ 2777 h 2777"/>
                  <a:gd name="T16" fmla="*/ 808 w 2079"/>
                  <a:gd name="T17" fmla="*/ 2515 h 2777"/>
                  <a:gd name="T18" fmla="*/ 808 w 2079"/>
                  <a:gd name="T19" fmla="*/ 293 h 2777"/>
                  <a:gd name="T20" fmla="*/ 330 w 2079"/>
                  <a:gd name="T21" fmla="*/ 293 h 2777"/>
                  <a:gd name="T22" fmla="*/ 0 w 2079"/>
                  <a:gd name="T23" fmla="*/ 547 h 2777"/>
                  <a:gd name="T24" fmla="*/ 170 w 2079"/>
                  <a:gd name="T25" fmla="*/ 0 h 2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9" h="2777">
                    <a:moveTo>
                      <a:pt x="170" y="0"/>
                    </a:moveTo>
                    <a:cubicBezTo>
                      <a:pt x="2079" y="0"/>
                      <a:pt x="2079" y="0"/>
                      <a:pt x="2079" y="0"/>
                    </a:cubicBezTo>
                    <a:cubicBezTo>
                      <a:pt x="1917" y="505"/>
                      <a:pt x="1917" y="505"/>
                      <a:pt x="1917" y="505"/>
                    </a:cubicBezTo>
                    <a:cubicBezTo>
                      <a:pt x="1917" y="505"/>
                      <a:pt x="1869" y="293"/>
                      <a:pt x="1684" y="293"/>
                    </a:cubicBezTo>
                    <a:cubicBezTo>
                      <a:pt x="1288" y="293"/>
                      <a:pt x="1288" y="293"/>
                      <a:pt x="1288" y="293"/>
                    </a:cubicBezTo>
                    <a:cubicBezTo>
                      <a:pt x="1288" y="2515"/>
                      <a:pt x="1288" y="2515"/>
                      <a:pt x="1288" y="2515"/>
                    </a:cubicBezTo>
                    <a:cubicBezTo>
                      <a:pt x="1288" y="2656"/>
                      <a:pt x="1474" y="2777"/>
                      <a:pt x="1474" y="2777"/>
                    </a:cubicBezTo>
                    <a:cubicBezTo>
                      <a:pt x="624" y="2777"/>
                      <a:pt x="624" y="2777"/>
                      <a:pt x="624" y="2777"/>
                    </a:cubicBezTo>
                    <a:cubicBezTo>
                      <a:pt x="624" y="2777"/>
                      <a:pt x="809" y="2668"/>
                      <a:pt x="808" y="2515"/>
                    </a:cubicBezTo>
                    <a:cubicBezTo>
                      <a:pt x="808" y="293"/>
                      <a:pt x="808" y="293"/>
                      <a:pt x="808" y="293"/>
                    </a:cubicBezTo>
                    <a:cubicBezTo>
                      <a:pt x="330" y="293"/>
                      <a:pt x="330" y="293"/>
                      <a:pt x="330" y="293"/>
                    </a:cubicBezTo>
                    <a:cubicBezTo>
                      <a:pt x="195" y="293"/>
                      <a:pt x="0" y="547"/>
                      <a:pt x="0" y="547"/>
                    </a:cubicBezTo>
                    <a:lnTo>
                      <a:pt x="170"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5" name="Freeform 35"/>
              <p:cNvSpPr>
                <a:spLocks/>
              </p:cNvSpPr>
              <p:nvPr/>
            </p:nvSpPr>
            <p:spPr bwMode="gray">
              <a:xfrm>
                <a:off x="3654" y="1560"/>
                <a:ext cx="465" cy="564"/>
              </a:xfrm>
              <a:custGeom>
                <a:avLst/>
                <a:gdLst>
                  <a:gd name="T0" fmla="*/ 1488 w 2324"/>
                  <a:gd name="T1" fmla="*/ 0 h 2820"/>
                  <a:gd name="T2" fmla="*/ 2324 w 2324"/>
                  <a:gd name="T3" fmla="*/ 0 h 2820"/>
                  <a:gd name="T4" fmla="*/ 2145 w 2324"/>
                  <a:gd name="T5" fmla="*/ 244 h 2820"/>
                  <a:gd name="T6" fmla="*/ 2145 w 2324"/>
                  <a:gd name="T7" fmla="*/ 1926 h 2820"/>
                  <a:gd name="T8" fmla="*/ 1185 w 2324"/>
                  <a:gd name="T9" fmla="*/ 2820 h 2820"/>
                  <a:gd name="T10" fmla="*/ 185 w 2324"/>
                  <a:gd name="T11" fmla="*/ 1926 h 2820"/>
                  <a:gd name="T12" fmla="*/ 185 w 2324"/>
                  <a:gd name="T13" fmla="*/ 244 h 2820"/>
                  <a:gd name="T14" fmla="*/ 0 w 2324"/>
                  <a:gd name="T15" fmla="*/ 0 h 2820"/>
                  <a:gd name="T16" fmla="*/ 861 w 2324"/>
                  <a:gd name="T17" fmla="*/ 0 h 2820"/>
                  <a:gd name="T18" fmla="*/ 669 w 2324"/>
                  <a:gd name="T19" fmla="*/ 244 h 2820"/>
                  <a:gd name="T20" fmla="*/ 669 w 2324"/>
                  <a:gd name="T21" fmla="*/ 1926 h 2820"/>
                  <a:gd name="T22" fmla="*/ 1185 w 2324"/>
                  <a:gd name="T23" fmla="*/ 2519 h 2820"/>
                  <a:gd name="T24" fmla="*/ 1677 w 2324"/>
                  <a:gd name="T25" fmla="*/ 1926 h 2820"/>
                  <a:gd name="T26" fmla="*/ 1677 w 2324"/>
                  <a:gd name="T27" fmla="*/ 244 h 2820"/>
                  <a:gd name="T28" fmla="*/ 1488 w 2324"/>
                  <a:gd name="T29" fmla="*/ 0 h 2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24" h="2820">
                    <a:moveTo>
                      <a:pt x="1488" y="0"/>
                    </a:moveTo>
                    <a:cubicBezTo>
                      <a:pt x="2324" y="0"/>
                      <a:pt x="2324" y="0"/>
                      <a:pt x="2324" y="0"/>
                    </a:cubicBezTo>
                    <a:cubicBezTo>
                      <a:pt x="2324" y="0"/>
                      <a:pt x="2145" y="94"/>
                      <a:pt x="2145" y="244"/>
                    </a:cubicBezTo>
                    <a:cubicBezTo>
                      <a:pt x="2145" y="1926"/>
                      <a:pt x="2145" y="1926"/>
                      <a:pt x="2145" y="1926"/>
                    </a:cubicBezTo>
                    <a:cubicBezTo>
                      <a:pt x="2144" y="2610"/>
                      <a:pt x="1578" y="2820"/>
                      <a:pt x="1185" y="2820"/>
                    </a:cubicBezTo>
                    <a:cubicBezTo>
                      <a:pt x="795" y="2820"/>
                      <a:pt x="184" y="2607"/>
                      <a:pt x="185" y="1926"/>
                    </a:cubicBezTo>
                    <a:cubicBezTo>
                      <a:pt x="185" y="244"/>
                      <a:pt x="185" y="244"/>
                      <a:pt x="185" y="244"/>
                    </a:cubicBezTo>
                    <a:cubicBezTo>
                      <a:pt x="185" y="94"/>
                      <a:pt x="0" y="0"/>
                      <a:pt x="0" y="0"/>
                    </a:cubicBezTo>
                    <a:cubicBezTo>
                      <a:pt x="861" y="0"/>
                      <a:pt x="861" y="0"/>
                      <a:pt x="861" y="0"/>
                    </a:cubicBezTo>
                    <a:cubicBezTo>
                      <a:pt x="861" y="0"/>
                      <a:pt x="669" y="92"/>
                      <a:pt x="669" y="244"/>
                    </a:cubicBezTo>
                    <a:cubicBezTo>
                      <a:pt x="669" y="1926"/>
                      <a:pt x="669" y="1926"/>
                      <a:pt x="669" y="1926"/>
                    </a:cubicBezTo>
                    <a:cubicBezTo>
                      <a:pt x="669" y="2285"/>
                      <a:pt x="907" y="2519"/>
                      <a:pt x="1185" y="2519"/>
                    </a:cubicBezTo>
                    <a:cubicBezTo>
                      <a:pt x="1464" y="2519"/>
                      <a:pt x="1676" y="2275"/>
                      <a:pt x="1677" y="1926"/>
                    </a:cubicBezTo>
                    <a:cubicBezTo>
                      <a:pt x="1677" y="244"/>
                      <a:pt x="1677" y="244"/>
                      <a:pt x="1677" y="244"/>
                    </a:cubicBezTo>
                    <a:cubicBezTo>
                      <a:pt x="1677" y="94"/>
                      <a:pt x="1488" y="0"/>
                      <a:pt x="1488"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6" name="Freeform 36"/>
              <p:cNvSpPr>
                <a:spLocks/>
              </p:cNvSpPr>
              <p:nvPr/>
            </p:nvSpPr>
            <p:spPr bwMode="gray">
              <a:xfrm>
                <a:off x="2027" y="1560"/>
                <a:ext cx="469" cy="566"/>
              </a:xfrm>
              <a:custGeom>
                <a:avLst/>
                <a:gdLst>
                  <a:gd name="T0" fmla="*/ 1495 w 2347"/>
                  <a:gd name="T1" fmla="*/ 0 h 2827"/>
                  <a:gd name="T2" fmla="*/ 2347 w 2347"/>
                  <a:gd name="T3" fmla="*/ 0 h 2827"/>
                  <a:gd name="T4" fmla="*/ 2166 w 2347"/>
                  <a:gd name="T5" fmla="*/ 247 h 2827"/>
                  <a:gd name="T6" fmla="*/ 2166 w 2347"/>
                  <a:gd name="T7" fmla="*/ 1925 h 2827"/>
                  <a:gd name="T8" fmla="*/ 1176 w 2347"/>
                  <a:gd name="T9" fmla="*/ 2827 h 2827"/>
                  <a:gd name="T10" fmla="*/ 175 w 2347"/>
                  <a:gd name="T11" fmla="*/ 1925 h 2827"/>
                  <a:gd name="T12" fmla="*/ 174 w 2347"/>
                  <a:gd name="T13" fmla="*/ 247 h 2827"/>
                  <a:gd name="T14" fmla="*/ 0 w 2347"/>
                  <a:gd name="T15" fmla="*/ 0 h 2827"/>
                  <a:gd name="T16" fmla="*/ 860 w 2347"/>
                  <a:gd name="T17" fmla="*/ 0 h 2827"/>
                  <a:gd name="T18" fmla="*/ 661 w 2347"/>
                  <a:gd name="T19" fmla="*/ 247 h 2827"/>
                  <a:gd name="T20" fmla="*/ 660 w 2347"/>
                  <a:gd name="T21" fmla="*/ 1925 h 2827"/>
                  <a:gd name="T22" fmla="*/ 1176 w 2347"/>
                  <a:gd name="T23" fmla="*/ 2527 h 2827"/>
                  <a:gd name="T24" fmla="*/ 1678 w 2347"/>
                  <a:gd name="T25" fmla="*/ 1925 h 2827"/>
                  <a:gd name="T26" fmla="*/ 1679 w 2347"/>
                  <a:gd name="T27" fmla="*/ 247 h 2827"/>
                  <a:gd name="T28" fmla="*/ 1495 w 2347"/>
                  <a:gd name="T29" fmla="*/ 0 h 2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47" h="2827">
                    <a:moveTo>
                      <a:pt x="1495" y="0"/>
                    </a:moveTo>
                    <a:cubicBezTo>
                      <a:pt x="2347" y="0"/>
                      <a:pt x="2347" y="0"/>
                      <a:pt x="2347" y="0"/>
                    </a:cubicBezTo>
                    <a:cubicBezTo>
                      <a:pt x="2347" y="0"/>
                      <a:pt x="2166" y="98"/>
                      <a:pt x="2166" y="247"/>
                    </a:cubicBezTo>
                    <a:cubicBezTo>
                      <a:pt x="2166" y="248"/>
                      <a:pt x="2166" y="1925"/>
                      <a:pt x="2166" y="1925"/>
                    </a:cubicBezTo>
                    <a:cubicBezTo>
                      <a:pt x="2166" y="2611"/>
                      <a:pt x="1573" y="2827"/>
                      <a:pt x="1176" y="2827"/>
                    </a:cubicBezTo>
                    <a:cubicBezTo>
                      <a:pt x="786" y="2827"/>
                      <a:pt x="175" y="2608"/>
                      <a:pt x="175" y="1925"/>
                    </a:cubicBezTo>
                    <a:cubicBezTo>
                      <a:pt x="174" y="247"/>
                      <a:pt x="174" y="247"/>
                      <a:pt x="174" y="247"/>
                    </a:cubicBezTo>
                    <a:cubicBezTo>
                      <a:pt x="174" y="97"/>
                      <a:pt x="0" y="0"/>
                      <a:pt x="0" y="0"/>
                    </a:cubicBezTo>
                    <a:cubicBezTo>
                      <a:pt x="860" y="0"/>
                      <a:pt x="860" y="0"/>
                      <a:pt x="860" y="0"/>
                    </a:cubicBezTo>
                    <a:cubicBezTo>
                      <a:pt x="860" y="0"/>
                      <a:pt x="661" y="98"/>
                      <a:pt x="661" y="247"/>
                    </a:cubicBezTo>
                    <a:cubicBezTo>
                      <a:pt x="660" y="1925"/>
                      <a:pt x="660" y="1925"/>
                      <a:pt x="660" y="1925"/>
                    </a:cubicBezTo>
                    <a:cubicBezTo>
                      <a:pt x="660" y="2280"/>
                      <a:pt x="897" y="2525"/>
                      <a:pt x="1176" y="2527"/>
                    </a:cubicBezTo>
                    <a:cubicBezTo>
                      <a:pt x="1454" y="2528"/>
                      <a:pt x="1678" y="2277"/>
                      <a:pt x="1678" y="1925"/>
                    </a:cubicBezTo>
                    <a:cubicBezTo>
                      <a:pt x="1679" y="247"/>
                      <a:pt x="1679" y="247"/>
                      <a:pt x="1679" y="247"/>
                    </a:cubicBezTo>
                    <a:cubicBezTo>
                      <a:pt x="1679" y="97"/>
                      <a:pt x="1495" y="0"/>
                      <a:pt x="1495"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7" name="Freeform 37"/>
              <p:cNvSpPr>
                <a:spLocks/>
              </p:cNvSpPr>
              <p:nvPr/>
            </p:nvSpPr>
            <p:spPr bwMode="gray">
              <a:xfrm>
                <a:off x="3295" y="1549"/>
                <a:ext cx="358" cy="577"/>
              </a:xfrm>
              <a:custGeom>
                <a:avLst/>
                <a:gdLst>
                  <a:gd name="T0" fmla="*/ 1537 w 1788"/>
                  <a:gd name="T1" fmla="*/ 501 h 2885"/>
                  <a:gd name="T2" fmla="*/ 1067 w 1788"/>
                  <a:gd name="T3" fmla="*/ 289 h 2885"/>
                  <a:gd name="T4" fmla="*/ 528 w 1788"/>
                  <a:gd name="T5" fmla="*/ 709 h 2885"/>
                  <a:gd name="T6" fmla="*/ 1042 w 1788"/>
                  <a:gd name="T7" fmla="*/ 1230 h 2885"/>
                  <a:gd name="T8" fmla="*/ 1786 w 1788"/>
                  <a:gd name="T9" fmla="*/ 2067 h 2885"/>
                  <a:gd name="T10" fmla="*/ 681 w 1788"/>
                  <a:gd name="T11" fmla="*/ 2885 h 2885"/>
                  <a:gd name="T12" fmla="*/ 162 w 1788"/>
                  <a:gd name="T13" fmla="*/ 2813 h 2885"/>
                  <a:gd name="T14" fmla="*/ 0 w 1788"/>
                  <a:gd name="T15" fmla="*/ 2280 h 2885"/>
                  <a:gd name="T16" fmla="*/ 689 w 1788"/>
                  <a:gd name="T17" fmla="*/ 2582 h 2885"/>
                  <a:gd name="T18" fmla="*/ 1311 w 1788"/>
                  <a:gd name="T19" fmla="*/ 2126 h 2885"/>
                  <a:gd name="T20" fmla="*/ 48 w 1788"/>
                  <a:gd name="T21" fmla="*/ 765 h 2885"/>
                  <a:gd name="T22" fmla="*/ 1019 w 1788"/>
                  <a:gd name="T23" fmla="*/ 0 h 2885"/>
                  <a:gd name="T24" fmla="*/ 1537 w 1788"/>
                  <a:gd name="T25" fmla="*/ 72 h 2885"/>
                  <a:gd name="T26" fmla="*/ 1537 w 1788"/>
                  <a:gd name="T27" fmla="*/ 501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88" h="2885">
                    <a:moveTo>
                      <a:pt x="1537" y="501"/>
                    </a:moveTo>
                    <a:cubicBezTo>
                      <a:pt x="1537" y="501"/>
                      <a:pt x="1416" y="290"/>
                      <a:pt x="1067" y="289"/>
                    </a:cubicBezTo>
                    <a:cubicBezTo>
                      <a:pt x="718" y="288"/>
                      <a:pt x="529" y="471"/>
                      <a:pt x="528" y="709"/>
                    </a:cubicBezTo>
                    <a:cubicBezTo>
                      <a:pt x="527" y="978"/>
                      <a:pt x="729" y="1079"/>
                      <a:pt x="1042" y="1230"/>
                    </a:cubicBezTo>
                    <a:cubicBezTo>
                      <a:pt x="1340" y="1373"/>
                      <a:pt x="1788" y="1570"/>
                      <a:pt x="1786" y="2067"/>
                    </a:cubicBezTo>
                    <a:cubicBezTo>
                      <a:pt x="1785" y="2513"/>
                      <a:pt x="1390" y="2885"/>
                      <a:pt x="681" y="2885"/>
                    </a:cubicBezTo>
                    <a:cubicBezTo>
                      <a:pt x="463" y="2884"/>
                      <a:pt x="162" y="2813"/>
                      <a:pt x="162" y="2813"/>
                    </a:cubicBezTo>
                    <a:cubicBezTo>
                      <a:pt x="0" y="2280"/>
                      <a:pt x="0" y="2280"/>
                      <a:pt x="0" y="2280"/>
                    </a:cubicBezTo>
                    <a:cubicBezTo>
                      <a:pt x="150" y="2426"/>
                      <a:pt x="416" y="2582"/>
                      <a:pt x="689" y="2582"/>
                    </a:cubicBezTo>
                    <a:cubicBezTo>
                      <a:pt x="973" y="2582"/>
                      <a:pt x="1311" y="2407"/>
                      <a:pt x="1311" y="2126"/>
                    </a:cubicBezTo>
                    <a:cubicBezTo>
                      <a:pt x="1311" y="1583"/>
                      <a:pt x="48" y="1674"/>
                      <a:pt x="48" y="765"/>
                    </a:cubicBezTo>
                    <a:cubicBezTo>
                      <a:pt x="48" y="453"/>
                      <a:pt x="266" y="0"/>
                      <a:pt x="1019" y="0"/>
                    </a:cubicBezTo>
                    <a:cubicBezTo>
                      <a:pt x="1264" y="0"/>
                      <a:pt x="1537" y="72"/>
                      <a:pt x="1537" y="72"/>
                    </a:cubicBezTo>
                    <a:lnTo>
                      <a:pt x="1537" y="501"/>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grpSp>
      </p:grpSp>
    </p:spTree>
    <p:extLst>
      <p:ext uri="{BB962C8B-B14F-4D97-AF65-F5344CB8AC3E}">
        <p14:creationId xmlns:p14="http://schemas.microsoft.com/office/powerpoint/2010/main" val="3976197959"/>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jpeg"/><Relationship Id="rId5" Type="http://schemas.openxmlformats.org/officeDocument/2006/relationships/slideLayout" Target="../slideLayouts/slideLayout5.xml"/><Relationship Id="rId10" Type="http://schemas.openxmlformats.org/officeDocument/2006/relationships/image" Target="../media/image2.emf"/><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pic>
        <p:nvPicPr>
          <p:cNvPr id="646175" name="Picture 31" descr="ContentGray20_L15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gray">
          <a:xfrm>
            <a:off x="0" y="0"/>
            <a:ext cx="9144000" cy="1073150"/>
          </a:xfrm>
          <a:prstGeom prst="rect">
            <a:avLst/>
          </a:prstGeom>
          <a:noFill/>
          <a:extLst>
            <a:ext uri="{909E8E84-426E-40DD-AFC4-6F175D3DCCD1}">
              <a14:hiddenFill xmlns:a14="http://schemas.microsoft.com/office/drawing/2010/main">
                <a:solidFill>
                  <a:srgbClr val="FFFFFF"/>
                </a:solidFill>
              </a14:hiddenFill>
            </a:ext>
          </a:extLst>
        </p:spPr>
      </p:pic>
      <p:sp>
        <p:nvSpPr>
          <p:cNvPr id="646148" name="Line 4"/>
          <p:cNvSpPr>
            <a:spLocks noChangeShapeType="1"/>
          </p:cNvSpPr>
          <p:nvPr/>
        </p:nvSpPr>
        <p:spPr bwMode="gray">
          <a:xfrm>
            <a:off x="0" y="6632575"/>
            <a:ext cx="9144000" cy="0"/>
          </a:xfrm>
          <a:prstGeom prst="line">
            <a:avLst/>
          </a:prstGeom>
          <a:noFill/>
          <a:ln w="12700">
            <a:solidFill>
              <a:srgbClr val="87867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ja-JP" altLang="en-US"/>
          </a:p>
        </p:txBody>
      </p:sp>
      <p:sp>
        <p:nvSpPr>
          <p:cNvPr id="646151" name="Rectangle 7"/>
          <p:cNvSpPr>
            <a:spLocks noGrp="1" noChangeArrowheads="1"/>
          </p:cNvSpPr>
          <p:nvPr>
            <p:ph type="title"/>
          </p:nvPr>
        </p:nvSpPr>
        <p:spPr bwMode="gray">
          <a:xfrm>
            <a:off x="169863" y="-1588"/>
            <a:ext cx="7858125" cy="693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C0C0C0">
                      <a:alpha val="50000"/>
                    </a:srgbClr>
                  </a:outerShdw>
                </a:effectLst>
              </a14:hiddenEffects>
            </a:ext>
          </a:extLst>
        </p:spPr>
        <p:txBody>
          <a:bodyPr vert="horz" wrap="square" lIns="0" tIns="0" rIns="0" bIns="0" numCol="1" anchor="ctr" anchorCtr="0" compatLnSpc="1">
            <a:prstTxWarp prst="textNoShape">
              <a:avLst/>
            </a:prstTxWarp>
          </a:bodyPr>
          <a:lstStyle/>
          <a:p>
            <a:pPr lvl="0"/>
            <a:r>
              <a:rPr lang="ja-JP" altLang="en-US" dirty="0"/>
              <a:t>マスタ タイトルの書式設定</a:t>
            </a:r>
          </a:p>
        </p:txBody>
      </p:sp>
      <p:sp>
        <p:nvSpPr>
          <p:cNvPr id="646152" name="Rectangle 8"/>
          <p:cNvSpPr>
            <a:spLocks noGrp="1" noChangeArrowheads="1"/>
          </p:cNvSpPr>
          <p:nvPr>
            <p:ph type="body" idx="1"/>
          </p:nvPr>
        </p:nvSpPr>
        <p:spPr bwMode="gray">
          <a:xfrm>
            <a:off x="168275" y="869950"/>
            <a:ext cx="8786813" cy="5592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ja-JP" altLang="en-US" dirty="0"/>
              <a:t>マスタテキスト</a:t>
            </a:r>
            <a:r>
              <a:rPr lang="en-US" altLang="ja-JP" dirty="0"/>
              <a:t>24</a:t>
            </a:r>
            <a:r>
              <a:rPr lang="ja-JP" altLang="en-US" dirty="0" err="1"/>
              <a:t>ｐ</a:t>
            </a:r>
            <a:r>
              <a:rPr lang="ja-JP" altLang="en-US" dirty="0"/>
              <a:t>ああああああああああああああああああああああああああああああああああああああああああああああああああ</a:t>
            </a:r>
          </a:p>
          <a:p>
            <a:pPr lvl="1"/>
            <a:r>
              <a:rPr lang="ja-JP" altLang="en-US" dirty="0"/>
              <a:t>マスタテキスト</a:t>
            </a:r>
            <a:r>
              <a:rPr lang="en-US" altLang="ja-JP" dirty="0"/>
              <a:t>20</a:t>
            </a:r>
            <a:r>
              <a:rPr lang="ja-JP" altLang="en-US" dirty="0" err="1"/>
              <a:t>ｐ</a:t>
            </a:r>
            <a:r>
              <a:rPr lang="ja-JP" altLang="en-US" dirty="0"/>
              <a:t>ああああああああああああああああああああああああああああああああああああああああああああ</a:t>
            </a:r>
          </a:p>
          <a:p>
            <a:pPr lvl="2"/>
            <a:r>
              <a:rPr lang="ja-JP" altLang="en-US" dirty="0"/>
              <a:t>マスタテキスト</a:t>
            </a:r>
            <a:r>
              <a:rPr lang="en-US" altLang="ja-JP" dirty="0"/>
              <a:t>18</a:t>
            </a:r>
            <a:r>
              <a:rPr lang="ja-JP" altLang="en-US" dirty="0" err="1"/>
              <a:t>ｐ</a:t>
            </a:r>
            <a:r>
              <a:rPr lang="ja-JP" altLang="en-US" dirty="0"/>
              <a:t>ああああああああああああああああああああああああああああああああああああああああああああああ</a:t>
            </a:r>
          </a:p>
          <a:p>
            <a:pPr lvl="3"/>
            <a:r>
              <a:rPr lang="ja-JP" altLang="en-US" dirty="0"/>
              <a:t>マスタテキスト</a:t>
            </a:r>
            <a:r>
              <a:rPr lang="en-US" altLang="ja-JP" dirty="0"/>
              <a:t>16</a:t>
            </a:r>
            <a:r>
              <a:rPr lang="ja-JP" altLang="en-US" dirty="0" err="1"/>
              <a:t>ｐ</a:t>
            </a:r>
            <a:r>
              <a:rPr lang="ja-JP" altLang="en-US" dirty="0"/>
              <a:t>あああああああああああああああああああああああああああああああああああああああああああああああ</a:t>
            </a:r>
          </a:p>
        </p:txBody>
      </p:sp>
      <p:grpSp>
        <p:nvGrpSpPr>
          <p:cNvPr id="646163" name="Group 19"/>
          <p:cNvGrpSpPr>
            <a:grpSpLocks noChangeAspect="1"/>
          </p:cNvGrpSpPr>
          <p:nvPr/>
        </p:nvGrpSpPr>
        <p:grpSpPr bwMode="gray">
          <a:xfrm>
            <a:off x="7888288" y="79375"/>
            <a:ext cx="1176337" cy="657225"/>
            <a:chOff x="4969" y="50"/>
            <a:chExt cx="741" cy="414"/>
          </a:xfrm>
        </p:grpSpPr>
        <p:sp>
          <p:nvSpPr>
            <p:cNvPr id="646162" name="AutoShape 18"/>
            <p:cNvSpPr>
              <a:spLocks noChangeAspect="1" noChangeArrowheads="1" noTextEdit="1"/>
            </p:cNvSpPr>
            <p:nvPr userDrawn="1"/>
          </p:nvSpPr>
          <p:spPr bwMode="gray">
            <a:xfrm>
              <a:off x="4969" y="50"/>
              <a:ext cx="741" cy="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ja-JP" altLang="en-US"/>
            </a:p>
          </p:txBody>
        </p:sp>
        <p:sp>
          <p:nvSpPr>
            <p:cNvPr id="646164" name="Freeform 20"/>
            <p:cNvSpPr>
              <a:spLocks/>
            </p:cNvSpPr>
            <p:nvPr userDrawn="1"/>
          </p:nvSpPr>
          <p:spPr bwMode="gray">
            <a:xfrm>
              <a:off x="5334" y="121"/>
              <a:ext cx="94" cy="72"/>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5" name="Freeform 21"/>
            <p:cNvSpPr>
              <a:spLocks/>
            </p:cNvSpPr>
            <p:nvPr userDrawn="1"/>
          </p:nvSpPr>
          <p:spPr bwMode="gray">
            <a:xfrm>
              <a:off x="5180" y="200"/>
              <a:ext cx="65" cy="106"/>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6" name="Freeform 22"/>
            <p:cNvSpPr>
              <a:spLocks/>
            </p:cNvSpPr>
            <p:nvPr userDrawn="1"/>
          </p:nvSpPr>
          <p:spPr bwMode="gray">
            <a:xfrm>
              <a:off x="5333" y="200"/>
              <a:ext cx="43" cy="14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7" name="Freeform 23"/>
            <p:cNvSpPr>
              <a:spLocks/>
            </p:cNvSpPr>
            <p:nvPr userDrawn="1"/>
          </p:nvSpPr>
          <p:spPr bwMode="gray">
            <a:xfrm>
              <a:off x="5380" y="200"/>
              <a:ext cx="33" cy="106"/>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8" name="Freeform 24"/>
            <p:cNvSpPr>
              <a:spLocks/>
            </p:cNvSpPr>
            <p:nvPr userDrawn="1"/>
          </p:nvSpPr>
          <p:spPr bwMode="gray">
            <a:xfrm>
              <a:off x="5414" y="200"/>
              <a:ext cx="79" cy="106"/>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9" name="Freeform 25"/>
            <p:cNvSpPr>
              <a:spLocks/>
            </p:cNvSpPr>
            <p:nvPr userDrawn="1"/>
          </p:nvSpPr>
          <p:spPr bwMode="gray">
            <a:xfrm>
              <a:off x="5558" y="200"/>
              <a:ext cx="88" cy="107"/>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70" name="Freeform 26"/>
            <p:cNvSpPr>
              <a:spLocks/>
            </p:cNvSpPr>
            <p:nvPr userDrawn="1"/>
          </p:nvSpPr>
          <p:spPr bwMode="gray">
            <a:xfrm>
              <a:off x="5248" y="200"/>
              <a:ext cx="89" cy="108"/>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71" name="Freeform 27"/>
            <p:cNvSpPr>
              <a:spLocks/>
            </p:cNvSpPr>
            <p:nvPr userDrawn="1"/>
          </p:nvSpPr>
          <p:spPr bwMode="gray">
            <a:xfrm>
              <a:off x="5489" y="198"/>
              <a:ext cx="69" cy="110"/>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grpSp>
      <p:sp>
        <p:nvSpPr>
          <p:cNvPr id="646173" name="Rectangle 29"/>
          <p:cNvSpPr>
            <a:spLocks noGrp="1" noChangeArrowheads="1"/>
          </p:cNvSpPr>
          <p:nvPr>
            <p:ph type="sldNum" sz="quarter" idx="4"/>
          </p:nvPr>
        </p:nvSpPr>
        <p:spPr bwMode="gray">
          <a:xfrm>
            <a:off x="4300538" y="6653213"/>
            <a:ext cx="539750"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fontAlgn="base">
              <a:defRPr kumimoji="0" sz="800">
                <a:solidFill>
                  <a:schemeClr val="tx1"/>
                </a:solidFill>
                <a:latin typeface="+mn-lt"/>
              </a:defRPr>
            </a:lvl1pPr>
          </a:lstStyle>
          <a:p>
            <a:fld id="{E5C4FF1C-8F5E-4BC8-BCAF-207649A9C157}" type="slidenum">
              <a:rPr lang="de-DE" altLang="ja-JP"/>
              <a:pPr/>
              <a:t>‹#›</a:t>
            </a:fld>
            <a:endParaRPr lang="de-DE" altLang="ja-JP"/>
          </a:p>
        </p:txBody>
      </p:sp>
      <p:sp>
        <p:nvSpPr>
          <p:cNvPr id="646174" name="Rectangle 30"/>
          <p:cNvSpPr>
            <a:spLocks noGrp="1" noChangeArrowheads="1"/>
          </p:cNvSpPr>
          <p:nvPr>
            <p:ph type="ftr" sz="quarter" idx="3"/>
          </p:nvPr>
        </p:nvSpPr>
        <p:spPr bwMode="gray">
          <a:xfrm>
            <a:off x="4935538" y="6653213"/>
            <a:ext cx="4022725"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lgn="r" fontAlgn="base">
              <a:defRPr kumimoji="0" sz="800">
                <a:solidFill>
                  <a:schemeClr val="tx1"/>
                </a:solidFill>
                <a:latin typeface="+mn-lt"/>
              </a:defRPr>
            </a:lvl1pPr>
          </a:lstStyle>
          <a:p>
            <a:r>
              <a:rPr lang="de-DE" altLang="ja-JP" dirty="0"/>
              <a:t>Copyright 2018 NANJING FUJITSU NANDA SOFTWARE TECHNOLOGY CO., LTD. </a:t>
            </a:r>
          </a:p>
        </p:txBody>
      </p:sp>
      <p:pic>
        <p:nvPicPr>
          <p:cNvPr id="4" name="図 3">
            <a:extLst>
              <a:ext uri="{FF2B5EF4-FFF2-40B4-BE49-F238E27FC236}">
                <a16:creationId xmlns:a16="http://schemas.microsoft.com/office/drawing/2014/main" id="{7A59B3DF-5827-4727-BE59-8F5592EC613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92088" y="6664325"/>
            <a:ext cx="1583789" cy="192158"/>
          </a:xfrm>
          <a:prstGeom prst="rect">
            <a:avLst/>
          </a:prstGeom>
        </p:spPr>
      </p:pic>
      <p:sp>
        <p:nvSpPr>
          <p:cNvPr id="3" name="TextBox 2">
            <a:extLst>
              <a:ext uri="{FF2B5EF4-FFF2-40B4-BE49-F238E27FC236}">
                <a16:creationId xmlns:a16="http://schemas.microsoft.com/office/drawing/2014/main" id="{C2199E7F-8D7E-666C-FD4F-C6A0DC6D6104}"/>
              </a:ext>
            </a:extLst>
          </p:cNvPr>
          <p:cNvSpPr txBox="1"/>
          <p:nvPr userDrawn="1">
            <p:extLst>
              <p:ext uri="{1162E1C5-73C7-4A58-AE30-91384D911F3F}">
                <p184:classification xmlns:p184="http://schemas.microsoft.com/office/powerpoint/2018/4/main" val="hdr"/>
              </p:ext>
            </p:extLst>
          </p:nvPr>
        </p:nvSpPr>
        <p:spPr>
          <a:xfrm>
            <a:off x="7423150" y="0"/>
            <a:ext cx="1752600" cy="137160"/>
          </a:xfrm>
          <a:prstGeom prst="rect">
            <a:avLst/>
          </a:prstGeom>
        </p:spPr>
        <p:txBody>
          <a:bodyPr horzOverflow="overflow" lIns="0" tIns="0" rIns="0" bIns="0">
            <a:spAutoFit/>
          </a:bodyPr>
          <a:lstStyle/>
          <a:p>
            <a:pPr algn="l"/>
            <a:r>
              <a:rPr lang="en-US" sz="900">
                <a:solidFill>
                  <a:srgbClr val="737373"/>
                </a:solidFill>
                <a:latin typeface="Arial" panose="020B0604020202020204" pitchFamily="34" charset="0"/>
                <a:cs typeface="Arial" panose="020B0604020202020204" pitchFamily="34" charset="0"/>
              </a:rPr>
              <a:t>Information Classification: Internal</a:t>
            </a:r>
          </a:p>
        </p:txBody>
      </p:sp>
    </p:spTree>
  </p:cSld>
  <p:clrMap bg1="lt1" tx1="dk1" bg2="lt2" tx2="dk2" accent1="accent1" accent2="accent2" accent3="accent3" accent4="accent4" accent5="accent5" accent6="accent6" hlink="hlink" folHlink="folHlink"/>
  <p:sldLayoutIdLst>
    <p:sldLayoutId id="2147483653" r:id="rId1"/>
    <p:sldLayoutId id="2147483661" r:id="rId2"/>
    <p:sldLayoutId id="2147483654" r:id="rId3"/>
    <p:sldLayoutId id="2147483656" r:id="rId4"/>
    <p:sldLayoutId id="2147483658" r:id="rId5"/>
    <p:sldLayoutId id="2147483659" r:id="rId6"/>
    <p:sldLayoutId id="2147483660" r:id="rId7"/>
  </p:sldLayoutIdLst>
  <p:hf hdr="0"/>
  <p:txStyles>
    <p:title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p:titleStyle>
    <p:body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11"/>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11"/>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11"/>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11"/>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11"/>
        </a:buBlip>
        <a:defRPr kumimoji="1" sz="2000">
          <a:solidFill>
            <a:srgbClr val="000000"/>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jpeg"/><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jpeg"/><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30.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jpe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7"/>
          <p:cNvSpPr>
            <a:spLocks noGrp="1" noChangeArrowheads="1"/>
          </p:cNvSpPr>
          <p:nvPr>
            <p:ph type="ftr" sz="quarter" idx="3"/>
          </p:nvPr>
        </p:nvSpPr>
        <p:spPr/>
        <p:txBody>
          <a:bodyPr/>
          <a:lstStyle/>
          <a:p>
            <a:r>
              <a:rPr lang="de-DE" altLang="ja-JP" dirty="0"/>
              <a:t>Copyright 2021 NANJING FUJITSU NANDA SOFTWARE TECHNOLOGY CO., LTD. </a:t>
            </a:r>
          </a:p>
        </p:txBody>
      </p:sp>
      <p:sp>
        <p:nvSpPr>
          <p:cNvPr id="551938" name="Rectangle 2"/>
          <p:cNvSpPr>
            <a:spLocks noGrp="1" noChangeArrowheads="1"/>
          </p:cNvSpPr>
          <p:nvPr>
            <p:ph type="ctrTitle"/>
          </p:nvPr>
        </p:nvSpPr>
        <p:spPr>
          <a:xfrm>
            <a:off x="107504" y="1772816"/>
            <a:ext cx="8820150" cy="2360612"/>
          </a:xfrm>
        </p:spPr>
        <p:txBody>
          <a:bodyPr/>
          <a:lstStyle/>
          <a:p>
            <a:r>
              <a:rPr lang="en-US" altLang="zh-CN" sz="4000" dirty="0">
                <a:latin typeface="Microsoft YaHei UI" panose="020B0503020204020204" pitchFamily="34" charset="-122"/>
                <a:ea typeface="Microsoft YaHei UI" panose="020B0503020204020204" pitchFamily="34" charset="-122"/>
                <a:cs typeface="Arial" panose="020B0604020202020204" pitchFamily="34" charset="0"/>
              </a:rPr>
              <a:t>AUTOSAR</a:t>
            </a:r>
            <a:r>
              <a:rPr lang="zh-CN" altLang="en-US" sz="4000" dirty="0">
                <a:latin typeface="Microsoft YaHei UI" panose="020B0503020204020204" pitchFamily="34" charset="-122"/>
                <a:ea typeface="Microsoft YaHei UI" panose="020B0503020204020204" pitchFamily="34" charset="-122"/>
                <a:cs typeface="Arial" panose="020B0604020202020204" pitchFamily="34" charset="0"/>
              </a:rPr>
              <a:t>架构在达芬奇工具下的实现</a:t>
            </a:r>
            <a:endParaRPr lang="ja-JP" altLang="en-US" sz="4000" b="1" dirty="0">
              <a:latin typeface="Microsoft YaHei UI" panose="020B0503020204020204" pitchFamily="34" charset="-122"/>
              <a:ea typeface="Microsoft YaHei UI" panose="020B0503020204020204" pitchFamily="34" charset="-122"/>
            </a:endParaRPr>
          </a:p>
        </p:txBody>
      </p:sp>
      <p:sp>
        <p:nvSpPr>
          <p:cNvPr id="551939" name="Rectangle 3"/>
          <p:cNvSpPr>
            <a:spLocks noGrp="1" noChangeArrowheads="1"/>
          </p:cNvSpPr>
          <p:nvPr>
            <p:ph type="subTitle" idx="1"/>
            <p:custDataLst>
              <p:tags r:id="rId1"/>
            </p:custDataLst>
          </p:nvPr>
        </p:nvSpPr>
        <p:spPr/>
        <p:txBody>
          <a:bodyPr/>
          <a:lstStyle/>
          <a:p>
            <a:r>
              <a:rPr lang="zh-CN" altLang="en-US" b="0" dirty="0">
                <a:latin typeface="Microsoft YaHei UI" panose="020B0503020204020204" pitchFamily="34" charset="-122"/>
                <a:ea typeface="Microsoft YaHei UI" panose="020B0503020204020204" pitchFamily="34" charset="-122"/>
              </a:rPr>
              <a:t>南京富士通南大软件技术有限公司</a:t>
            </a:r>
            <a:endParaRPr lang="en-US" altLang="zh-CN" b="0" dirty="0">
              <a:latin typeface="Microsoft YaHei UI" panose="020B0503020204020204" pitchFamily="34" charset="-122"/>
              <a:ea typeface="Microsoft YaHei UI" panose="020B0503020204020204" pitchFamily="34" charset="-122"/>
            </a:endParaRPr>
          </a:p>
          <a:p>
            <a:r>
              <a:rPr lang="en-US" altLang="zh-CN" b="0" dirty="0">
                <a:latin typeface="Microsoft YaHei UI" panose="020B0503020204020204" pitchFamily="34" charset="-122"/>
                <a:ea typeface="Microsoft YaHei UI" panose="020B0503020204020204" pitchFamily="34" charset="-122"/>
              </a:rPr>
              <a:t>IV</a:t>
            </a:r>
            <a:r>
              <a:rPr lang="zh-CN" altLang="en-US" b="0" dirty="0">
                <a:latin typeface="Microsoft YaHei UI" panose="020B0503020204020204" pitchFamily="34" charset="-122"/>
                <a:ea typeface="Microsoft YaHei UI" panose="020B0503020204020204" pitchFamily="34" charset="-122"/>
              </a:rPr>
              <a:t>事业部</a:t>
            </a:r>
            <a:r>
              <a:rPr lang="zh-TW" altLang="en-US" b="0" dirty="0">
                <a:latin typeface="Microsoft YaHei UI" panose="020B0503020204020204" pitchFamily="34" charset="-122"/>
                <a:ea typeface="Microsoft YaHei UI" panose="020B0503020204020204" pitchFamily="34" charset="-122"/>
              </a:rPr>
              <a:t> </a:t>
            </a:r>
            <a:r>
              <a:rPr lang="zh-CN" altLang="en-US" b="0" dirty="0">
                <a:latin typeface="Microsoft YaHei UI" panose="020B0503020204020204" pitchFamily="34" charset="-122"/>
                <a:ea typeface="Microsoft YaHei UI" panose="020B0503020204020204" pitchFamily="34" charset="-122"/>
              </a:rPr>
              <a:t>第一开发部</a:t>
            </a:r>
            <a:endParaRPr lang="zh-TW" altLang="en-US" b="0" dirty="0">
              <a:latin typeface="Microsoft YaHei UI" panose="020B0503020204020204" pitchFamily="34" charset="-122"/>
              <a:ea typeface="Microsoft YaHei UI" panose="020B0503020204020204" pitchFamily="34" charset="-122"/>
            </a:endParaRPr>
          </a:p>
          <a:p>
            <a:r>
              <a:rPr lang="zh-CN" altLang="en-US" b="0" dirty="0">
                <a:latin typeface="Microsoft YaHei UI" panose="020B0503020204020204" pitchFamily="34" charset="-122"/>
                <a:ea typeface="Microsoft YaHei UI" panose="020B0503020204020204" pitchFamily="34" charset="-122"/>
              </a:rPr>
              <a:t>戴斐迪</a:t>
            </a:r>
            <a:endParaRPr lang="zh-TW" altLang="en-US" b="0" dirty="0">
              <a:latin typeface="Microsoft YaHei UI" panose="020B0503020204020204" pitchFamily="34" charset="-122"/>
              <a:ea typeface="Microsoft YaHei UI" panose="020B0503020204020204" pitchFamily="34" charset="-122"/>
            </a:endParaRPr>
          </a:p>
          <a:p>
            <a:r>
              <a:rPr lang="en-US" altLang="zh-TW" b="0" dirty="0">
                <a:latin typeface="Microsoft YaHei UI" panose="020B0503020204020204" pitchFamily="34" charset="-122"/>
                <a:ea typeface="Microsoft YaHei UI" panose="020B0503020204020204" pitchFamily="34" charset="-122"/>
              </a:rPr>
              <a:t>20</a:t>
            </a:r>
            <a:r>
              <a:rPr lang="en-US" altLang="ja-JP" b="0" dirty="0">
                <a:latin typeface="Microsoft YaHei UI" panose="020B0503020204020204" pitchFamily="34" charset="-122"/>
                <a:ea typeface="Microsoft YaHei UI" panose="020B0503020204020204" pitchFamily="34" charset="-122"/>
              </a:rPr>
              <a:t>23</a:t>
            </a:r>
            <a:r>
              <a:rPr lang="ja-JP" altLang="en-US" b="0" dirty="0">
                <a:latin typeface="Microsoft YaHei UI" panose="020B0503020204020204" pitchFamily="34" charset="-122"/>
                <a:ea typeface="Microsoft YaHei UI" panose="020B0503020204020204" pitchFamily="34" charset="-122"/>
              </a:rPr>
              <a:t>年</a:t>
            </a:r>
            <a:r>
              <a:rPr lang="en-US" altLang="ja-JP" b="0" dirty="0">
                <a:latin typeface="Microsoft YaHei UI" panose="020B0503020204020204" pitchFamily="34" charset="-122"/>
                <a:ea typeface="Microsoft YaHei UI" panose="020B0503020204020204" pitchFamily="34" charset="-122"/>
              </a:rPr>
              <a:t>4</a:t>
            </a:r>
            <a:r>
              <a:rPr lang="ja-JP" altLang="en-US" b="0" dirty="0">
                <a:latin typeface="Microsoft YaHei UI" panose="020B0503020204020204" pitchFamily="34" charset="-122"/>
                <a:ea typeface="Microsoft YaHei UI" panose="020B0503020204020204" pitchFamily="34" charset="-122"/>
              </a:rPr>
              <a:t>月</a:t>
            </a:r>
            <a:endParaRPr lang="en-US" altLang="zh-TW" b="0" dirty="0">
              <a:latin typeface="Microsoft YaHei UI" panose="020B0503020204020204" pitchFamily="34" charset="-122"/>
              <a:ea typeface="Microsoft YaHei UI" panose="020B0503020204020204" pitchFamily="34" charset="-122"/>
            </a:endParaRPr>
          </a:p>
        </p:txBody>
      </p:sp>
      <p:sp>
        <p:nvSpPr>
          <p:cNvPr id="3" name="スライド番号プレースホルダー 2"/>
          <p:cNvSpPr>
            <a:spLocks noGrp="1"/>
          </p:cNvSpPr>
          <p:nvPr>
            <p:ph type="sldNum" sz="quarter" idx="4"/>
          </p:nvPr>
        </p:nvSpPr>
        <p:spPr/>
        <p:txBody>
          <a:bodyPr/>
          <a:lstStyle/>
          <a:p>
            <a:fld id="{E5C4FF1C-8F5E-4BC8-BCAF-207649A9C157}" type="slidenum">
              <a:rPr lang="de-DE" altLang="ja-JP" smtClean="0"/>
              <a:pPr/>
              <a:t>0</a:t>
            </a:fld>
            <a:endParaRPr lang="de-DE" altLang="ja-JP"/>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CD826070-37D8-4627-B626-F54ACC9381F5}"/>
              </a:ext>
            </a:extLst>
          </p:cNvPr>
          <p:cNvSpPr>
            <a:spLocks noGrp="1"/>
          </p:cNvSpPr>
          <p:nvPr>
            <p:ph type="sldNum" sz="quarter" idx="10"/>
          </p:nvPr>
        </p:nvSpPr>
        <p:spPr/>
        <p:txBody>
          <a:bodyPr/>
          <a:lstStyle/>
          <a:p>
            <a:fld id="{E8E9CBD9-E97A-4244-BA2F-A59041725FCD}" type="slidenum">
              <a:rPr lang="de-DE" altLang="ja-JP" smtClean="0"/>
              <a:pPr/>
              <a:t>9</a:t>
            </a:fld>
            <a:endParaRPr lang="de-DE" altLang="ja-JP"/>
          </a:p>
        </p:txBody>
      </p:sp>
      <p:sp>
        <p:nvSpPr>
          <p:cNvPr id="3" name="フッター プレースホルダー 2">
            <a:extLst>
              <a:ext uri="{FF2B5EF4-FFF2-40B4-BE49-F238E27FC236}">
                <a16:creationId xmlns:a16="http://schemas.microsoft.com/office/drawing/2014/main" id="{C866EBBF-DEC2-452C-A525-129B5856AE22}"/>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E9430202-B72E-40D4-8558-DAD05EFCE1E3}"/>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r>
              <a:rPr lang="en-US" altLang="zh-CN" dirty="0">
                <a:latin typeface="Arial" panose="020B0604020202020204" pitchFamily="34" charset="0"/>
                <a:cs typeface="Arial" panose="020B0604020202020204" pitchFamily="34" charset="0"/>
              </a:rPr>
              <a:t>CAN</a:t>
            </a:r>
            <a:r>
              <a:rPr lang="zh-CN" altLang="en-US" dirty="0">
                <a:latin typeface="Arial" panose="020B0604020202020204" pitchFamily="34" charset="0"/>
                <a:cs typeface="Arial" panose="020B0604020202020204" pitchFamily="34" charset="0"/>
              </a:rPr>
              <a:t>通信在</a:t>
            </a:r>
            <a:r>
              <a:rPr lang="en-US" altLang="zh-CN" dirty="0">
                <a:latin typeface="Arial" panose="020B0604020202020204" pitchFamily="34" charset="0"/>
                <a:cs typeface="Arial" panose="020B0604020202020204" pitchFamily="34" charset="0"/>
              </a:rPr>
              <a:t>AUTOSAR</a:t>
            </a:r>
            <a:r>
              <a:rPr lang="zh-CN" altLang="en-US" dirty="0">
                <a:latin typeface="Arial" panose="020B0604020202020204" pitchFamily="34" charset="0"/>
                <a:cs typeface="Arial" panose="020B0604020202020204" pitchFamily="34" charset="0"/>
              </a:rPr>
              <a:t>架构下的实现</a:t>
            </a:r>
            <a:endParaRPr lang="en-US" altLang="zh-CN" dirty="0">
              <a:latin typeface="Arial" panose="020B0604020202020204" pitchFamily="34" charset="0"/>
              <a:cs typeface="Arial" panose="020B0604020202020204" pitchFamily="34" charset="0"/>
            </a:endParaRPr>
          </a:p>
        </p:txBody>
      </p:sp>
      <p:sp>
        <p:nvSpPr>
          <p:cNvPr id="5" name="Rectangle 32">
            <a:extLst>
              <a:ext uri="{FF2B5EF4-FFF2-40B4-BE49-F238E27FC236}">
                <a16:creationId xmlns:a16="http://schemas.microsoft.com/office/drawing/2014/main" id="{D4ED59D0-9CFC-43E2-90A5-69F0CB2F688A}"/>
              </a:ext>
            </a:extLst>
          </p:cNvPr>
          <p:cNvSpPr txBox="1">
            <a:spLocks noChangeArrowheads="1"/>
          </p:cNvSpPr>
          <p:nvPr/>
        </p:nvSpPr>
        <p:spPr>
          <a:xfrm>
            <a:off x="89111" y="652283"/>
            <a:ext cx="8946180" cy="2344669"/>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dirty="0">
                <a:latin typeface="Microsoft YaHei UI" panose="020B0503020204020204" pitchFamily="34" charset="-122"/>
                <a:ea typeface="Microsoft YaHei UI" panose="020B0503020204020204" pitchFamily="34" charset="-122"/>
              </a:rPr>
              <a:t>CAN </a:t>
            </a:r>
            <a:r>
              <a:rPr lang="zh-CN" altLang="en-US" sz="2000" dirty="0">
                <a:latin typeface="Microsoft YaHei UI" panose="020B0503020204020204" pitchFamily="34" charset="-122"/>
                <a:ea typeface="Microsoft YaHei UI" panose="020B0503020204020204" pitchFamily="34" charset="-122"/>
              </a:rPr>
              <a:t>发送流程</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zh-CN" altLang="en-US" sz="1600" dirty="0">
                <a:latin typeface="Microsoft YaHei UI" panose="020B0503020204020204" pitchFamily="34" charset="-122"/>
                <a:ea typeface="Microsoft YaHei UI" panose="020B0503020204020204" pitchFamily="34" charset="-122"/>
              </a:rPr>
              <a:t>在发送之后还有确认（</a:t>
            </a:r>
            <a:r>
              <a:rPr lang="en-US" altLang="zh-CN" sz="1600" dirty="0">
                <a:latin typeface="Microsoft YaHei UI" panose="020B0503020204020204" pitchFamily="34" charset="-122"/>
                <a:ea typeface="Microsoft YaHei UI" panose="020B0503020204020204" pitchFamily="34" charset="-122"/>
              </a:rPr>
              <a:t> </a:t>
            </a:r>
            <a:r>
              <a:rPr lang="en-US" altLang="zh-CN" sz="1600" dirty="0" err="1">
                <a:latin typeface="Microsoft YaHei UI" panose="020B0503020204020204" pitchFamily="34" charset="-122"/>
                <a:ea typeface="Microsoft YaHei UI" panose="020B0503020204020204" pitchFamily="34" charset="-122"/>
              </a:rPr>
              <a:t>Comfirmation</a:t>
            </a:r>
            <a:r>
              <a:rPr lang="en-US" altLang="zh-CN" sz="1600" dirty="0">
                <a:latin typeface="Microsoft YaHei UI" panose="020B0503020204020204" pitchFamily="34" charset="-122"/>
                <a:ea typeface="Microsoft YaHei UI" panose="020B0503020204020204" pitchFamily="34" charset="-122"/>
              </a:rPr>
              <a:t> </a:t>
            </a:r>
            <a:r>
              <a:rPr lang="zh-CN" altLang="en-US" sz="1600" dirty="0">
                <a:latin typeface="Microsoft YaHei UI" panose="020B0503020204020204" pitchFamily="34" charset="-122"/>
                <a:ea typeface="Microsoft YaHei UI" panose="020B0503020204020204" pitchFamily="34" charset="-122"/>
              </a:rPr>
              <a:t>）服务，其流程如下：</a:t>
            </a:r>
            <a:endParaRPr lang="en-US" altLang="zh-CN" sz="1600" dirty="0">
              <a:latin typeface="Microsoft YaHei UI" panose="020B0503020204020204" pitchFamily="34" charset="-122"/>
              <a:ea typeface="Microsoft YaHei UI" panose="020B0503020204020204" pitchFamily="34" charset="-122"/>
            </a:endParaRPr>
          </a:p>
          <a:p>
            <a:pPr marL="342900" indent="-342900">
              <a:buAutoNum type="arabicPeriod"/>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控制器的中断触发发送确认，访问</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CanController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（硬件）有关寄存器，读取有关数据供向上层确认；</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数据读取结束后，这时继续调用</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Interface</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模块的</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CanIf_TxComfirmation</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函数，这样数据从</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Driver</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模块传给了上层的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Interface</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Interface</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模块再调用</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模块的</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PduR_TxConfirmation</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函数，将数据传到</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模块路由到</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Com</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模块，调用</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Com_TxConfirmation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函数，确认发送状态；</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pic>
        <p:nvPicPr>
          <p:cNvPr id="7" name="図 6">
            <a:extLst>
              <a:ext uri="{FF2B5EF4-FFF2-40B4-BE49-F238E27FC236}">
                <a16:creationId xmlns:a16="http://schemas.microsoft.com/office/drawing/2014/main" id="{9940C529-8641-4E99-BA1D-85B4FF5A289B}"/>
              </a:ext>
            </a:extLst>
          </p:cNvPr>
          <p:cNvPicPr>
            <a:picLocks noChangeAspect="1"/>
          </p:cNvPicPr>
          <p:nvPr/>
        </p:nvPicPr>
        <p:blipFill>
          <a:blip r:embed="rId3"/>
          <a:stretch>
            <a:fillRect/>
          </a:stretch>
        </p:blipFill>
        <p:spPr>
          <a:xfrm>
            <a:off x="1115616" y="3100567"/>
            <a:ext cx="6591300" cy="3105150"/>
          </a:xfrm>
          <a:prstGeom prst="rect">
            <a:avLst/>
          </a:prstGeom>
        </p:spPr>
      </p:pic>
    </p:spTree>
    <p:extLst>
      <p:ext uri="{BB962C8B-B14F-4D97-AF65-F5344CB8AC3E}">
        <p14:creationId xmlns:p14="http://schemas.microsoft.com/office/powerpoint/2010/main" val="1667994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FF11B77-3465-435B-8CC8-DFC4F11E89A3}"/>
              </a:ext>
            </a:extLst>
          </p:cNvPr>
          <p:cNvSpPr>
            <a:spLocks noGrp="1"/>
          </p:cNvSpPr>
          <p:nvPr>
            <p:ph type="sldNum" sz="quarter" idx="10"/>
          </p:nvPr>
        </p:nvSpPr>
        <p:spPr/>
        <p:txBody>
          <a:bodyPr/>
          <a:lstStyle/>
          <a:p>
            <a:fld id="{E8E9CBD9-E97A-4244-BA2F-A59041725FCD}" type="slidenum">
              <a:rPr lang="de-DE" altLang="ja-JP" smtClean="0"/>
              <a:pPr/>
              <a:t>10</a:t>
            </a:fld>
            <a:endParaRPr lang="de-DE" altLang="ja-JP"/>
          </a:p>
        </p:txBody>
      </p:sp>
      <p:sp>
        <p:nvSpPr>
          <p:cNvPr id="3" name="Footer Placeholder 2">
            <a:extLst>
              <a:ext uri="{FF2B5EF4-FFF2-40B4-BE49-F238E27FC236}">
                <a16:creationId xmlns:a16="http://schemas.microsoft.com/office/drawing/2014/main" id="{02FDB86A-3481-4A36-AD00-C19957ED7E5E}"/>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802916BB-4AA7-43F4-A29E-2C3B0411B0CF}"/>
              </a:ext>
            </a:extLst>
          </p:cNvPr>
          <p:cNvSpPr txBox="1">
            <a:spLocks/>
          </p:cNvSpPr>
          <p:nvPr/>
        </p:nvSpPr>
        <p:spPr>
          <a:xfrm>
            <a:off x="26243" y="70966"/>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r>
              <a:rPr lang="en-US" altLang="zh-CN" dirty="0">
                <a:latin typeface="Arial" panose="020B0604020202020204" pitchFamily="34" charset="0"/>
                <a:cs typeface="Arial" panose="020B0604020202020204" pitchFamily="34" charset="0"/>
              </a:rPr>
              <a:t>DBC</a:t>
            </a:r>
            <a:r>
              <a:rPr lang="zh-CN" altLang="en-US" dirty="0">
                <a:latin typeface="Arial" panose="020B0604020202020204" pitchFamily="34" charset="0"/>
                <a:cs typeface="Arial" panose="020B0604020202020204" pitchFamily="34" charset="0"/>
              </a:rPr>
              <a:t>的导入流程</a:t>
            </a:r>
            <a:endParaRPr lang="en-US" altLang="zh-CN" dirty="0">
              <a:latin typeface="Arial" panose="020B0604020202020204" pitchFamily="34" charset="0"/>
              <a:cs typeface="Arial" panose="020B0604020202020204" pitchFamily="34" charset="0"/>
            </a:endParaRPr>
          </a:p>
        </p:txBody>
      </p:sp>
      <p:sp>
        <p:nvSpPr>
          <p:cNvPr id="5" name="Rectangle 32">
            <a:extLst>
              <a:ext uri="{FF2B5EF4-FFF2-40B4-BE49-F238E27FC236}">
                <a16:creationId xmlns:a16="http://schemas.microsoft.com/office/drawing/2014/main" id="{019066E3-6978-4E01-874B-C9363375AD0D}"/>
              </a:ext>
            </a:extLst>
          </p:cNvPr>
          <p:cNvSpPr txBox="1">
            <a:spLocks noChangeArrowheads="1"/>
          </p:cNvSpPr>
          <p:nvPr/>
        </p:nvSpPr>
        <p:spPr>
          <a:xfrm>
            <a:off x="26243" y="692150"/>
            <a:ext cx="9091514" cy="5833194"/>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pPr marL="342900" indent="-342900">
              <a:buAutoNum type="arabicPeriod"/>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将工程源代码映射到</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Y</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盘，否则会导致在</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Update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时其他同事更新时候因为路径不同导致更新失败（映射步骤因工程环境不同可省略）；</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打开达芬奇工具，导入工程（请选择</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Y</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盘的工程路径）；</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点击“</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Input Files</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”按钮，导入</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DBC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点击“</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Generate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”按钮，选择需要生成的代码模块。</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buFont typeface="+mj-lt"/>
              <a:buAutoNum type="arabicPeriod"/>
            </a:pPr>
            <a:endParaRPr lang="en-US" altLang="zh-CN" sz="1600" b="0" dirty="0">
              <a:latin typeface="Arial" panose="020B0604020202020204" pitchFamily="34" charset="0"/>
              <a:cs typeface="Arial" panose="020B0604020202020204" pitchFamily="34" charset="0"/>
            </a:endParaRPr>
          </a:p>
          <a:p>
            <a:pPr marL="342900" indent="-342900" algn="r">
              <a:buFont typeface="+mj-lt"/>
              <a:buAutoNum type="arabicPeriod"/>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编译，验证代码的正确性</a:t>
            </a:r>
            <a:r>
              <a:rPr lang="zh-CN" altLang="en-US" sz="1600" b="0" dirty="0">
                <a:latin typeface="Arial" panose="020B0604020202020204" pitchFamily="34" charset="0"/>
                <a:cs typeface="Arial" panose="020B0604020202020204" pitchFamily="34" charset="0"/>
              </a:rPr>
              <a:t>。</a:t>
            </a:r>
            <a:r>
              <a:rPr lang="en-US" altLang="zh-CN" sz="1600" b="0" dirty="0">
                <a:latin typeface="Arial" panose="020B0604020202020204" pitchFamily="34" charset="0"/>
                <a:cs typeface="Arial" panose="020B0604020202020204" pitchFamily="34" charset="0"/>
              </a:rPr>
              <a:t>			</a:t>
            </a:r>
            <a:r>
              <a:rPr lang="zh-CN" altLang="en-US" sz="1600" b="0" dirty="0">
                <a:latin typeface="Arial" panose="020B0604020202020204" pitchFamily="34" charset="0"/>
                <a:cs typeface="Arial" panose="020B0604020202020204" pitchFamily="34" charset="0"/>
              </a:rPr>
              <a:t>                   </a:t>
            </a:r>
            <a:r>
              <a:rPr lang="en-US" altLang="zh-CN" sz="1600" b="0" dirty="0">
                <a:latin typeface="Arial" panose="020B0604020202020204" pitchFamily="34" charset="0"/>
                <a:cs typeface="Arial" panose="020B0604020202020204" pitchFamily="34" charset="0"/>
              </a:rPr>
              <a:t>                </a:t>
            </a:r>
          </a:p>
        </p:txBody>
      </p:sp>
      <p:pic>
        <p:nvPicPr>
          <p:cNvPr id="10" name="Picture 9">
            <a:extLst>
              <a:ext uri="{FF2B5EF4-FFF2-40B4-BE49-F238E27FC236}">
                <a16:creationId xmlns:a16="http://schemas.microsoft.com/office/drawing/2014/main" id="{963CB354-4F04-46C5-9EDE-3537B77D32BE}"/>
              </a:ext>
            </a:extLst>
          </p:cNvPr>
          <p:cNvPicPr>
            <a:picLocks noChangeAspect="1"/>
          </p:cNvPicPr>
          <p:nvPr/>
        </p:nvPicPr>
        <p:blipFill>
          <a:blip r:embed="rId3"/>
          <a:stretch>
            <a:fillRect/>
          </a:stretch>
        </p:blipFill>
        <p:spPr>
          <a:xfrm>
            <a:off x="4858668" y="1600434"/>
            <a:ext cx="4176464" cy="1922937"/>
          </a:xfrm>
          <a:prstGeom prst="rect">
            <a:avLst/>
          </a:prstGeom>
        </p:spPr>
      </p:pic>
      <p:sp>
        <p:nvSpPr>
          <p:cNvPr id="11" name="Text Box 3920">
            <a:extLst>
              <a:ext uri="{FF2B5EF4-FFF2-40B4-BE49-F238E27FC236}">
                <a16:creationId xmlns:a16="http://schemas.microsoft.com/office/drawing/2014/main" id="{2316A55D-B071-4677-B968-EC1756D7A32B}"/>
              </a:ext>
            </a:extLst>
          </p:cNvPr>
          <p:cNvSpPr txBox="1">
            <a:spLocks noChangeArrowheads="1"/>
          </p:cNvSpPr>
          <p:nvPr/>
        </p:nvSpPr>
        <p:spPr bwMode="auto">
          <a:xfrm>
            <a:off x="2046091" y="6353516"/>
            <a:ext cx="2021853" cy="299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eaLnBrk="0" hangingPunct="0">
              <a:lnSpc>
                <a:spcPct val="95000"/>
              </a:lnSpc>
              <a:spcBef>
                <a:spcPct val="20000"/>
              </a:spcBef>
              <a:spcAft>
                <a:spcPct val="10000"/>
              </a:spcAft>
              <a:buClr>
                <a:srgbClr val="A30B1A"/>
              </a:buClr>
              <a:buFont typeface="Wingdings" pitchFamily="2" charset="2"/>
              <a:buChar char="n"/>
              <a:defRPr kumimoji="1" sz="2400">
                <a:solidFill>
                  <a:srgbClr val="000000"/>
                </a:solidFill>
                <a:latin typeface="Fujitsu Sans" pitchFamily="34" charset="0"/>
                <a:ea typeface="Microsoft YaHei" pitchFamily="34" charset="-122"/>
                <a:cs typeface="Microsoft YaHei" pitchFamily="34" charset="-122"/>
              </a:defRPr>
            </a:lvl1pPr>
            <a:lvl2pPr marL="742950" indent="-285750" eaLnBrk="0" hangingPunct="0">
              <a:lnSpc>
                <a:spcPct val="95000"/>
              </a:lnSpc>
              <a:spcBef>
                <a:spcPct val="20000"/>
              </a:spcBef>
              <a:spcAft>
                <a:spcPct val="10000"/>
              </a:spcAft>
              <a:buClr>
                <a:srgbClr val="87867E"/>
              </a:buClr>
              <a:buFont typeface="Wingdings" pitchFamily="2" charset="2"/>
              <a:buChar char="n"/>
              <a:defRPr kumimoji="1" sz="2000">
                <a:solidFill>
                  <a:srgbClr val="000000"/>
                </a:solidFill>
                <a:latin typeface="Fujitsu Sans" pitchFamily="34" charset="0"/>
                <a:ea typeface="ＭＳ Ｐゴシック" charset="-128"/>
                <a:cs typeface="Microsoft YaHei" pitchFamily="34" charset="-122"/>
              </a:defRPr>
            </a:lvl2pPr>
            <a:lvl3pPr marL="1143000" indent="-228600" eaLnBrk="0" hangingPunct="0">
              <a:lnSpc>
                <a:spcPct val="95000"/>
              </a:lnSpc>
              <a:spcBef>
                <a:spcPct val="20000"/>
              </a:spcBef>
              <a:spcAft>
                <a:spcPct val="10000"/>
              </a:spcAft>
              <a:buClr>
                <a:srgbClr val="87867E"/>
              </a:buClr>
              <a:buSzPct val="100000"/>
              <a:buChar char="•"/>
              <a:defRPr kumimoji="1">
                <a:solidFill>
                  <a:srgbClr val="000000"/>
                </a:solidFill>
                <a:latin typeface="Fujitsu Sans" pitchFamily="34" charset="0"/>
                <a:ea typeface="ＭＳ Ｐゴシック" charset="-128"/>
                <a:cs typeface="Microsoft YaHei" pitchFamily="34" charset="-122"/>
              </a:defRPr>
            </a:lvl3pPr>
            <a:lvl4pPr marL="1600200" indent="-228600" eaLnBrk="0" hangingPunct="0">
              <a:lnSpc>
                <a:spcPct val="95000"/>
              </a:lnSpc>
              <a:spcBef>
                <a:spcPct val="20000"/>
              </a:spcBef>
              <a:spcAft>
                <a:spcPct val="10000"/>
              </a:spcAft>
              <a:buClr>
                <a:srgbClr val="87867E"/>
              </a:buClr>
              <a:buSzPct val="100000"/>
              <a:buChar char="•"/>
              <a:defRPr kumimoji="1" sz="1600">
                <a:solidFill>
                  <a:srgbClr val="000000"/>
                </a:solidFill>
                <a:latin typeface="Fujitsu Sans" pitchFamily="34" charset="0"/>
                <a:ea typeface="ＭＳ Ｐゴシック" charset="-128"/>
                <a:cs typeface="Microsoft YaHei" pitchFamily="34" charset="-122"/>
              </a:defRPr>
            </a:lvl4pPr>
            <a:lvl5pPr marL="2057400" indent="-228600" eaLnBrk="0" hangingPunct="0">
              <a:buBlip>
                <a:blip r:embed="rId2"/>
              </a:buBlip>
              <a:defRPr kumimoji="1" sz="2000">
                <a:solidFill>
                  <a:srgbClr val="000000"/>
                </a:solidFill>
                <a:latin typeface="Arial" charset="0"/>
                <a:ea typeface="ＭＳ Ｐゴシック" charset="-128"/>
                <a:cs typeface="ＭＳ Ｐゴシック" charset="-128"/>
              </a:defRPr>
            </a:lvl5pPr>
            <a:lvl6pPr marL="25146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6pPr>
            <a:lvl7pPr marL="29718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7pPr>
            <a:lvl8pPr marL="34290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8pPr>
            <a:lvl9pPr marL="38862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9pPr>
          </a:lstStyle>
          <a:p>
            <a:pPr algn="l">
              <a:buClr>
                <a:srgbClr val="FF0000"/>
              </a:buClr>
              <a:buNone/>
            </a:pPr>
            <a:r>
              <a:rPr lang="en-US" altLang="zh-CN" sz="1400" b="1" dirty="0">
                <a:solidFill>
                  <a:srgbClr val="FF0000"/>
                </a:solidFill>
                <a:latin typeface="Meiryo UI" panose="020B0604030504040204" pitchFamily="50" charset="-128"/>
                <a:ea typeface="Meiryo UI" panose="020B0604030504040204" pitchFamily="50" charset="-128"/>
                <a:cs typeface="Meiryo UI" panose="020B0604030504040204" pitchFamily="50" charset="-128"/>
              </a:rPr>
              <a:t>Step4.</a:t>
            </a:r>
            <a:r>
              <a:rPr lang="zh-CN" altLang="en-US" sz="1400" b="1" dirty="0">
                <a:solidFill>
                  <a:srgbClr val="FF0000"/>
                </a:solidFill>
                <a:latin typeface="Meiryo UI" panose="020B0604030504040204" pitchFamily="50" charset="-128"/>
                <a:ea typeface="Meiryo UI" panose="020B0604030504040204" pitchFamily="50" charset="-128"/>
                <a:cs typeface="Meiryo UI" panose="020B0604030504040204" pitchFamily="50" charset="-128"/>
              </a:rPr>
              <a:t>生成代码</a:t>
            </a:r>
            <a:endParaRPr lang="en-US" altLang="ja-JP" sz="1400" b="1" dirty="0">
              <a:solidFill>
                <a:srgbClr val="FF0000"/>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12" name="Text Box 3920">
            <a:extLst>
              <a:ext uri="{FF2B5EF4-FFF2-40B4-BE49-F238E27FC236}">
                <a16:creationId xmlns:a16="http://schemas.microsoft.com/office/drawing/2014/main" id="{1126F761-D776-4AFF-BB13-A54F4F6F404A}"/>
              </a:ext>
            </a:extLst>
          </p:cNvPr>
          <p:cNvSpPr txBox="1">
            <a:spLocks noChangeArrowheads="1"/>
          </p:cNvSpPr>
          <p:nvPr/>
        </p:nvSpPr>
        <p:spPr bwMode="auto">
          <a:xfrm>
            <a:off x="6372200" y="3468252"/>
            <a:ext cx="2021853" cy="299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eaLnBrk="0" hangingPunct="0">
              <a:lnSpc>
                <a:spcPct val="95000"/>
              </a:lnSpc>
              <a:spcBef>
                <a:spcPct val="20000"/>
              </a:spcBef>
              <a:spcAft>
                <a:spcPct val="10000"/>
              </a:spcAft>
              <a:buClr>
                <a:srgbClr val="A30B1A"/>
              </a:buClr>
              <a:buFont typeface="Wingdings" pitchFamily="2" charset="2"/>
              <a:buChar char="n"/>
              <a:defRPr kumimoji="1" sz="2400">
                <a:solidFill>
                  <a:srgbClr val="000000"/>
                </a:solidFill>
                <a:latin typeface="Fujitsu Sans" pitchFamily="34" charset="0"/>
                <a:ea typeface="Microsoft YaHei" pitchFamily="34" charset="-122"/>
                <a:cs typeface="Microsoft YaHei" pitchFamily="34" charset="-122"/>
              </a:defRPr>
            </a:lvl1pPr>
            <a:lvl2pPr marL="742950" indent="-285750" eaLnBrk="0" hangingPunct="0">
              <a:lnSpc>
                <a:spcPct val="95000"/>
              </a:lnSpc>
              <a:spcBef>
                <a:spcPct val="20000"/>
              </a:spcBef>
              <a:spcAft>
                <a:spcPct val="10000"/>
              </a:spcAft>
              <a:buClr>
                <a:srgbClr val="87867E"/>
              </a:buClr>
              <a:buFont typeface="Wingdings" pitchFamily="2" charset="2"/>
              <a:buChar char="n"/>
              <a:defRPr kumimoji="1" sz="2000">
                <a:solidFill>
                  <a:srgbClr val="000000"/>
                </a:solidFill>
                <a:latin typeface="Fujitsu Sans" pitchFamily="34" charset="0"/>
                <a:ea typeface="ＭＳ Ｐゴシック" charset="-128"/>
                <a:cs typeface="Microsoft YaHei" pitchFamily="34" charset="-122"/>
              </a:defRPr>
            </a:lvl2pPr>
            <a:lvl3pPr marL="1143000" indent="-228600" eaLnBrk="0" hangingPunct="0">
              <a:lnSpc>
                <a:spcPct val="95000"/>
              </a:lnSpc>
              <a:spcBef>
                <a:spcPct val="20000"/>
              </a:spcBef>
              <a:spcAft>
                <a:spcPct val="10000"/>
              </a:spcAft>
              <a:buClr>
                <a:srgbClr val="87867E"/>
              </a:buClr>
              <a:buSzPct val="100000"/>
              <a:buChar char="•"/>
              <a:defRPr kumimoji="1">
                <a:solidFill>
                  <a:srgbClr val="000000"/>
                </a:solidFill>
                <a:latin typeface="Fujitsu Sans" pitchFamily="34" charset="0"/>
                <a:ea typeface="ＭＳ Ｐゴシック" charset="-128"/>
                <a:cs typeface="Microsoft YaHei" pitchFamily="34" charset="-122"/>
              </a:defRPr>
            </a:lvl3pPr>
            <a:lvl4pPr marL="1600200" indent="-228600" eaLnBrk="0" hangingPunct="0">
              <a:lnSpc>
                <a:spcPct val="95000"/>
              </a:lnSpc>
              <a:spcBef>
                <a:spcPct val="20000"/>
              </a:spcBef>
              <a:spcAft>
                <a:spcPct val="10000"/>
              </a:spcAft>
              <a:buClr>
                <a:srgbClr val="87867E"/>
              </a:buClr>
              <a:buSzPct val="100000"/>
              <a:buChar char="•"/>
              <a:defRPr kumimoji="1" sz="1600">
                <a:solidFill>
                  <a:srgbClr val="000000"/>
                </a:solidFill>
                <a:latin typeface="Fujitsu Sans" pitchFamily="34" charset="0"/>
                <a:ea typeface="ＭＳ Ｐゴシック" charset="-128"/>
                <a:cs typeface="Microsoft YaHei" pitchFamily="34" charset="-122"/>
              </a:defRPr>
            </a:lvl4pPr>
            <a:lvl5pPr marL="2057400" indent="-228600" eaLnBrk="0" hangingPunct="0">
              <a:buBlip>
                <a:blip r:embed="rId2"/>
              </a:buBlip>
              <a:defRPr kumimoji="1" sz="2000">
                <a:solidFill>
                  <a:srgbClr val="000000"/>
                </a:solidFill>
                <a:latin typeface="Arial" charset="0"/>
                <a:ea typeface="ＭＳ Ｐゴシック" charset="-128"/>
                <a:cs typeface="ＭＳ Ｐゴシック" charset="-128"/>
              </a:defRPr>
            </a:lvl5pPr>
            <a:lvl6pPr marL="25146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6pPr>
            <a:lvl7pPr marL="29718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7pPr>
            <a:lvl8pPr marL="34290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8pPr>
            <a:lvl9pPr marL="38862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9pPr>
          </a:lstStyle>
          <a:p>
            <a:pPr algn="l">
              <a:buClr>
                <a:srgbClr val="FF0000"/>
              </a:buClr>
              <a:buNone/>
            </a:pPr>
            <a:r>
              <a:rPr lang="en-US" altLang="zh-CN" sz="1400" b="1" dirty="0">
                <a:solidFill>
                  <a:srgbClr val="FF0000"/>
                </a:solidFill>
                <a:latin typeface="Meiryo UI" panose="020B0604030504040204" pitchFamily="50" charset="-128"/>
                <a:ea typeface="Meiryo UI" panose="020B0604030504040204" pitchFamily="50" charset="-128"/>
                <a:cs typeface="Meiryo UI" panose="020B0604030504040204" pitchFamily="50" charset="-128"/>
              </a:rPr>
              <a:t>Step3.</a:t>
            </a:r>
            <a:r>
              <a:rPr lang="zh-CN" altLang="en-US" sz="1400" b="1" dirty="0">
                <a:solidFill>
                  <a:srgbClr val="FF0000"/>
                </a:solidFill>
                <a:latin typeface="Meiryo UI" panose="020B0604030504040204" pitchFamily="50" charset="-128"/>
                <a:ea typeface="Meiryo UI" panose="020B0604030504040204" pitchFamily="50" charset="-128"/>
                <a:cs typeface="Meiryo UI" panose="020B0604030504040204" pitchFamily="50" charset="-128"/>
              </a:rPr>
              <a:t>导入</a:t>
            </a:r>
            <a:r>
              <a:rPr lang="en-US" altLang="zh-CN" sz="1400" b="1" dirty="0">
                <a:solidFill>
                  <a:srgbClr val="FF0000"/>
                </a:solidFill>
                <a:latin typeface="Meiryo UI" panose="020B0604030504040204" pitchFamily="50" charset="-128"/>
                <a:ea typeface="Meiryo UI" panose="020B0604030504040204" pitchFamily="50" charset="-128"/>
                <a:cs typeface="Meiryo UI" panose="020B0604030504040204" pitchFamily="50" charset="-128"/>
              </a:rPr>
              <a:t>DBC</a:t>
            </a:r>
            <a:endParaRPr lang="en-US" altLang="ja-JP" sz="1400" b="1" dirty="0">
              <a:solidFill>
                <a:srgbClr val="FF0000"/>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14" name="Heptagon 13">
            <a:extLst>
              <a:ext uri="{FF2B5EF4-FFF2-40B4-BE49-F238E27FC236}">
                <a16:creationId xmlns:a16="http://schemas.microsoft.com/office/drawing/2014/main" id="{0D8D837B-387E-48FE-89F5-3018F480FEEB}"/>
              </a:ext>
            </a:extLst>
          </p:cNvPr>
          <p:cNvSpPr/>
          <p:nvPr/>
        </p:nvSpPr>
        <p:spPr bwMode="gray">
          <a:xfrm>
            <a:off x="4941867" y="1618333"/>
            <a:ext cx="288032" cy="231420"/>
          </a:xfrm>
          <a:prstGeom prst="heptagon">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zh-CN" sz="1400" b="1" i="0" u="none" strike="noStrike" cap="none" normalizeH="0" baseline="0" dirty="0">
                <a:ln>
                  <a:noFill/>
                </a:ln>
                <a:solidFill>
                  <a:schemeClr val="accent2">
                    <a:lumMod val="75000"/>
                  </a:schemeClr>
                </a:solidFill>
                <a:effectLst/>
                <a:latin typeface="+mj-lt"/>
                <a:ea typeface="+mn-ea"/>
              </a:rPr>
              <a:t>1</a:t>
            </a:r>
            <a:endParaRPr kumimoji="1" lang="zh-CN" altLang="en-US" sz="1400" b="1" i="0" u="none" strike="noStrike" cap="none" normalizeH="0" baseline="0" dirty="0">
              <a:ln>
                <a:noFill/>
              </a:ln>
              <a:solidFill>
                <a:schemeClr val="accent2">
                  <a:lumMod val="75000"/>
                </a:schemeClr>
              </a:solidFill>
              <a:effectLst/>
              <a:latin typeface="+mj-lt"/>
              <a:ea typeface="+mn-ea"/>
            </a:endParaRPr>
          </a:p>
        </p:txBody>
      </p:sp>
      <p:sp>
        <p:nvSpPr>
          <p:cNvPr id="15" name="Heptagon 14">
            <a:extLst>
              <a:ext uri="{FF2B5EF4-FFF2-40B4-BE49-F238E27FC236}">
                <a16:creationId xmlns:a16="http://schemas.microsoft.com/office/drawing/2014/main" id="{6488E9E2-F5C2-4BD0-8D06-37261DCB665C}"/>
              </a:ext>
            </a:extLst>
          </p:cNvPr>
          <p:cNvSpPr/>
          <p:nvPr/>
        </p:nvSpPr>
        <p:spPr bwMode="gray">
          <a:xfrm>
            <a:off x="5179650" y="2100038"/>
            <a:ext cx="288032" cy="231420"/>
          </a:xfrm>
          <a:prstGeom prst="heptagon">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zh-CN" sz="1400" b="1" dirty="0">
                <a:solidFill>
                  <a:schemeClr val="accent2">
                    <a:lumMod val="75000"/>
                  </a:schemeClr>
                </a:solidFill>
                <a:latin typeface="+mj-lt"/>
              </a:rPr>
              <a:t>2</a:t>
            </a:r>
            <a:endParaRPr kumimoji="1" lang="zh-CN" altLang="en-US" sz="1400" b="1" i="0" u="none" strike="noStrike" cap="none" normalizeH="0" baseline="0" dirty="0">
              <a:ln>
                <a:noFill/>
              </a:ln>
              <a:solidFill>
                <a:schemeClr val="accent2">
                  <a:lumMod val="75000"/>
                </a:schemeClr>
              </a:solidFill>
              <a:effectLst/>
              <a:latin typeface="+mj-lt"/>
              <a:ea typeface="+mn-ea"/>
            </a:endParaRPr>
          </a:p>
        </p:txBody>
      </p:sp>
      <p:pic>
        <p:nvPicPr>
          <p:cNvPr id="19" name="Picture 18">
            <a:extLst>
              <a:ext uri="{FF2B5EF4-FFF2-40B4-BE49-F238E27FC236}">
                <a16:creationId xmlns:a16="http://schemas.microsoft.com/office/drawing/2014/main" id="{26CF565B-F074-492F-B81D-7FD66A224390}"/>
              </a:ext>
            </a:extLst>
          </p:cNvPr>
          <p:cNvPicPr>
            <a:picLocks noChangeAspect="1"/>
          </p:cNvPicPr>
          <p:nvPr/>
        </p:nvPicPr>
        <p:blipFill>
          <a:blip r:embed="rId4"/>
          <a:stretch>
            <a:fillRect/>
          </a:stretch>
        </p:blipFill>
        <p:spPr>
          <a:xfrm>
            <a:off x="235563" y="2315963"/>
            <a:ext cx="4861462" cy="4064138"/>
          </a:xfrm>
          <a:prstGeom prst="rect">
            <a:avLst/>
          </a:prstGeom>
        </p:spPr>
      </p:pic>
      <p:sp>
        <p:nvSpPr>
          <p:cNvPr id="20" name="Heptagon 19">
            <a:extLst>
              <a:ext uri="{FF2B5EF4-FFF2-40B4-BE49-F238E27FC236}">
                <a16:creationId xmlns:a16="http://schemas.microsoft.com/office/drawing/2014/main" id="{AFDF6266-3284-458C-AD35-2058CD86CD2A}"/>
              </a:ext>
            </a:extLst>
          </p:cNvPr>
          <p:cNvSpPr/>
          <p:nvPr/>
        </p:nvSpPr>
        <p:spPr bwMode="gray">
          <a:xfrm>
            <a:off x="591132" y="2331458"/>
            <a:ext cx="288032" cy="231420"/>
          </a:xfrm>
          <a:prstGeom prst="heptagon">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zh-CN" sz="1400" b="1" i="0" u="none" strike="noStrike" cap="none" normalizeH="0" baseline="0" dirty="0">
                <a:ln>
                  <a:noFill/>
                </a:ln>
                <a:solidFill>
                  <a:schemeClr val="accent2">
                    <a:lumMod val="75000"/>
                  </a:schemeClr>
                </a:solidFill>
                <a:effectLst/>
                <a:latin typeface="+mj-lt"/>
                <a:ea typeface="+mn-ea"/>
              </a:rPr>
              <a:t>1</a:t>
            </a:r>
            <a:endParaRPr kumimoji="1" lang="zh-CN" altLang="en-US" sz="1400" b="1" i="0" u="none" strike="noStrike" cap="none" normalizeH="0" baseline="0" dirty="0">
              <a:ln>
                <a:noFill/>
              </a:ln>
              <a:solidFill>
                <a:schemeClr val="accent2">
                  <a:lumMod val="75000"/>
                </a:schemeClr>
              </a:solidFill>
              <a:effectLst/>
              <a:latin typeface="+mj-lt"/>
              <a:ea typeface="+mn-ea"/>
            </a:endParaRPr>
          </a:p>
        </p:txBody>
      </p:sp>
      <p:sp>
        <p:nvSpPr>
          <p:cNvPr id="21" name="Heptagon 20">
            <a:extLst>
              <a:ext uri="{FF2B5EF4-FFF2-40B4-BE49-F238E27FC236}">
                <a16:creationId xmlns:a16="http://schemas.microsoft.com/office/drawing/2014/main" id="{FD1B18BF-D1B3-45B0-A39C-D59C434EC43B}"/>
              </a:ext>
            </a:extLst>
          </p:cNvPr>
          <p:cNvSpPr/>
          <p:nvPr/>
        </p:nvSpPr>
        <p:spPr bwMode="gray">
          <a:xfrm>
            <a:off x="1758059" y="4797152"/>
            <a:ext cx="288032" cy="231420"/>
          </a:xfrm>
          <a:prstGeom prst="heptagon">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zh-CN" sz="1400" b="1" dirty="0">
                <a:solidFill>
                  <a:schemeClr val="accent2">
                    <a:lumMod val="75000"/>
                  </a:schemeClr>
                </a:solidFill>
                <a:latin typeface="+mj-lt"/>
              </a:rPr>
              <a:t>2</a:t>
            </a:r>
            <a:endParaRPr kumimoji="1" lang="zh-CN" altLang="en-US" sz="1400" b="1" i="0" u="none" strike="noStrike" cap="none" normalizeH="0" baseline="0" dirty="0">
              <a:ln>
                <a:noFill/>
              </a:ln>
              <a:solidFill>
                <a:schemeClr val="accent2">
                  <a:lumMod val="75000"/>
                </a:schemeClr>
              </a:solidFill>
              <a:effectLst/>
              <a:latin typeface="+mj-lt"/>
              <a:ea typeface="+mn-ea"/>
            </a:endParaRPr>
          </a:p>
        </p:txBody>
      </p:sp>
      <p:sp>
        <p:nvSpPr>
          <p:cNvPr id="22" name="Heptagon 21">
            <a:extLst>
              <a:ext uri="{FF2B5EF4-FFF2-40B4-BE49-F238E27FC236}">
                <a16:creationId xmlns:a16="http://schemas.microsoft.com/office/drawing/2014/main" id="{26360424-7992-473B-A9B5-AE9CA40EAE39}"/>
              </a:ext>
            </a:extLst>
          </p:cNvPr>
          <p:cNvSpPr/>
          <p:nvPr/>
        </p:nvSpPr>
        <p:spPr bwMode="gray">
          <a:xfrm>
            <a:off x="1547664" y="5213804"/>
            <a:ext cx="288032" cy="231420"/>
          </a:xfrm>
          <a:prstGeom prst="heptagon">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zh-CN" sz="1400" b="1" dirty="0">
                <a:solidFill>
                  <a:schemeClr val="accent2">
                    <a:lumMod val="75000"/>
                  </a:schemeClr>
                </a:solidFill>
                <a:latin typeface="+mj-lt"/>
              </a:rPr>
              <a:t>3</a:t>
            </a:r>
            <a:endParaRPr kumimoji="1" lang="zh-CN" altLang="en-US" sz="1400" b="1" i="0" u="none" strike="noStrike" cap="none" normalizeH="0" baseline="0" dirty="0">
              <a:ln>
                <a:noFill/>
              </a:ln>
              <a:solidFill>
                <a:schemeClr val="accent2">
                  <a:lumMod val="75000"/>
                </a:schemeClr>
              </a:solidFill>
              <a:effectLst/>
              <a:latin typeface="+mj-lt"/>
              <a:ea typeface="+mn-ea"/>
            </a:endParaRPr>
          </a:p>
        </p:txBody>
      </p:sp>
      <p:sp>
        <p:nvSpPr>
          <p:cNvPr id="24" name="Text Box 3923">
            <a:extLst>
              <a:ext uri="{FF2B5EF4-FFF2-40B4-BE49-F238E27FC236}">
                <a16:creationId xmlns:a16="http://schemas.microsoft.com/office/drawing/2014/main" id="{BEECE8FE-AF9F-4CF8-9562-53F1797081A7}"/>
              </a:ext>
            </a:extLst>
          </p:cNvPr>
          <p:cNvSpPr txBox="1">
            <a:spLocks noChangeArrowheads="1"/>
          </p:cNvSpPr>
          <p:nvPr/>
        </p:nvSpPr>
        <p:spPr bwMode="auto">
          <a:xfrm>
            <a:off x="5228556" y="3928374"/>
            <a:ext cx="3602092" cy="138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eaLnBrk="0" hangingPunct="0">
              <a:lnSpc>
                <a:spcPct val="95000"/>
              </a:lnSpc>
              <a:spcBef>
                <a:spcPct val="20000"/>
              </a:spcBef>
              <a:spcAft>
                <a:spcPct val="10000"/>
              </a:spcAft>
              <a:buClr>
                <a:srgbClr val="A30B1A"/>
              </a:buClr>
              <a:buFont typeface="Wingdings" pitchFamily="2" charset="2"/>
              <a:buChar char="n"/>
              <a:defRPr kumimoji="1" sz="2400">
                <a:solidFill>
                  <a:srgbClr val="000000"/>
                </a:solidFill>
                <a:latin typeface="Fujitsu Sans" pitchFamily="34" charset="0"/>
                <a:ea typeface="Microsoft YaHei" pitchFamily="34" charset="-122"/>
                <a:cs typeface="Microsoft YaHei" pitchFamily="34" charset="-122"/>
              </a:defRPr>
            </a:lvl1pPr>
            <a:lvl2pPr marL="742950" indent="-285750" eaLnBrk="0" hangingPunct="0">
              <a:lnSpc>
                <a:spcPct val="95000"/>
              </a:lnSpc>
              <a:spcBef>
                <a:spcPct val="20000"/>
              </a:spcBef>
              <a:spcAft>
                <a:spcPct val="10000"/>
              </a:spcAft>
              <a:buClr>
                <a:srgbClr val="87867E"/>
              </a:buClr>
              <a:buFont typeface="Wingdings" pitchFamily="2" charset="2"/>
              <a:buChar char="n"/>
              <a:defRPr kumimoji="1" sz="2000">
                <a:solidFill>
                  <a:srgbClr val="000000"/>
                </a:solidFill>
                <a:latin typeface="Fujitsu Sans" pitchFamily="34" charset="0"/>
                <a:ea typeface="ＭＳ Ｐゴシック" charset="-128"/>
                <a:cs typeface="Microsoft YaHei" pitchFamily="34" charset="-122"/>
              </a:defRPr>
            </a:lvl2pPr>
            <a:lvl3pPr marL="1143000" indent="-228600" eaLnBrk="0" hangingPunct="0">
              <a:lnSpc>
                <a:spcPct val="95000"/>
              </a:lnSpc>
              <a:spcBef>
                <a:spcPct val="20000"/>
              </a:spcBef>
              <a:spcAft>
                <a:spcPct val="10000"/>
              </a:spcAft>
              <a:buClr>
                <a:srgbClr val="87867E"/>
              </a:buClr>
              <a:buSzPct val="100000"/>
              <a:buChar char="•"/>
              <a:defRPr kumimoji="1">
                <a:solidFill>
                  <a:srgbClr val="000000"/>
                </a:solidFill>
                <a:latin typeface="Fujitsu Sans" pitchFamily="34" charset="0"/>
                <a:ea typeface="ＭＳ Ｐゴシック" charset="-128"/>
                <a:cs typeface="Microsoft YaHei" pitchFamily="34" charset="-122"/>
              </a:defRPr>
            </a:lvl3pPr>
            <a:lvl4pPr marL="1600200" indent="-228600" eaLnBrk="0" hangingPunct="0">
              <a:lnSpc>
                <a:spcPct val="95000"/>
              </a:lnSpc>
              <a:spcBef>
                <a:spcPct val="20000"/>
              </a:spcBef>
              <a:spcAft>
                <a:spcPct val="10000"/>
              </a:spcAft>
              <a:buClr>
                <a:srgbClr val="87867E"/>
              </a:buClr>
              <a:buSzPct val="100000"/>
              <a:buChar char="•"/>
              <a:defRPr kumimoji="1" sz="1600">
                <a:solidFill>
                  <a:srgbClr val="000000"/>
                </a:solidFill>
                <a:latin typeface="Fujitsu Sans" pitchFamily="34" charset="0"/>
                <a:ea typeface="ＭＳ Ｐゴシック" charset="-128"/>
                <a:cs typeface="Microsoft YaHei" pitchFamily="34" charset="-122"/>
              </a:defRPr>
            </a:lvl4pPr>
            <a:lvl5pPr marL="2057400" indent="-228600" eaLnBrk="0" hangingPunct="0">
              <a:buBlip>
                <a:blip r:embed="rId2"/>
              </a:buBlip>
              <a:defRPr kumimoji="1" sz="2000">
                <a:solidFill>
                  <a:srgbClr val="000000"/>
                </a:solidFill>
                <a:latin typeface="Arial" charset="0"/>
                <a:ea typeface="ＭＳ Ｐゴシック" charset="-128"/>
                <a:cs typeface="ＭＳ Ｐゴシック" charset="-128"/>
              </a:defRPr>
            </a:lvl5pPr>
            <a:lvl6pPr marL="25146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6pPr>
            <a:lvl7pPr marL="29718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7pPr>
            <a:lvl8pPr marL="34290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8pPr>
            <a:lvl9pPr marL="38862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9pPr>
          </a:lstStyle>
          <a:p>
            <a:pPr algn="l">
              <a:buClr>
                <a:srgbClr val="FF0000"/>
              </a:buClr>
              <a:buNone/>
            </a:pPr>
            <a:r>
              <a:rPr lang="en-US" altLang="ja-JP" sz="1400" b="1" dirty="0" err="1">
                <a:latin typeface="Microsoft YaHei UI" panose="020B0503020204020204" pitchFamily="34" charset="-122"/>
                <a:ea typeface="Microsoft YaHei UI" panose="020B0503020204020204" pitchFamily="34" charset="-122"/>
                <a:cs typeface="Meiryo UI" panose="020B0604030504040204" pitchFamily="50" charset="-128"/>
              </a:rPr>
              <a:t>Copy_DV_CFG_Files</a:t>
            </a:r>
            <a:r>
              <a:rPr lang="zh-CN" altLang="en-US" sz="1400" b="1" dirty="0">
                <a:latin typeface="Microsoft YaHei UI" panose="020B0503020204020204" pitchFamily="34" charset="-122"/>
                <a:ea typeface="Microsoft YaHei UI" panose="020B0503020204020204" pitchFamily="34" charset="-122"/>
                <a:cs typeface="Meiryo UI" panose="020B0604030504040204" pitchFamily="50" charset="-128"/>
              </a:rPr>
              <a:t>选项勾选，可以调用脚本将生成的</a:t>
            </a:r>
            <a:r>
              <a:rPr lang="en-US" altLang="zh-CN" sz="1400" b="1" dirty="0">
                <a:latin typeface="Microsoft YaHei UI" panose="020B0503020204020204" pitchFamily="34" charset="-122"/>
                <a:ea typeface="Microsoft YaHei UI" panose="020B0503020204020204" pitchFamily="34" charset="-122"/>
                <a:cs typeface="Meiryo UI" panose="020B0604030504040204" pitchFamily="50" charset="-128"/>
              </a:rPr>
              <a:t>BSW</a:t>
            </a:r>
            <a:r>
              <a:rPr lang="zh-CN" altLang="en-US" sz="1400" b="1" dirty="0">
                <a:latin typeface="Microsoft YaHei UI" panose="020B0503020204020204" pitchFamily="34" charset="-122"/>
                <a:ea typeface="Microsoft YaHei UI" panose="020B0503020204020204" pitchFamily="34" charset="-122"/>
                <a:cs typeface="Meiryo UI" panose="020B0604030504040204" pitchFamily="50" charset="-128"/>
              </a:rPr>
              <a:t>代码自动拷贝到源代码工程中去，为了这一步能够成功，在一开始尽量选择</a:t>
            </a:r>
            <a:r>
              <a:rPr lang="en-US" altLang="zh-CN" sz="1400" b="1" dirty="0">
                <a:latin typeface="Microsoft YaHei UI" panose="020B0503020204020204" pitchFamily="34" charset="-122"/>
                <a:ea typeface="Microsoft YaHei UI" panose="020B0503020204020204" pitchFamily="34" charset="-122"/>
                <a:cs typeface="Meiryo UI" panose="020B0604030504040204" pitchFamily="50" charset="-128"/>
              </a:rPr>
              <a:t>Y</a:t>
            </a:r>
            <a:r>
              <a:rPr lang="zh-CN" altLang="en-US" sz="1400" b="1" dirty="0">
                <a:latin typeface="Microsoft YaHei UI" panose="020B0503020204020204" pitchFamily="34" charset="-122"/>
                <a:ea typeface="Microsoft YaHei UI" panose="020B0503020204020204" pitchFamily="34" charset="-122"/>
                <a:cs typeface="Meiryo UI" panose="020B0604030504040204" pitchFamily="50" charset="-128"/>
              </a:rPr>
              <a:t>盘的路径打开达芬奇工程。</a:t>
            </a:r>
            <a:endParaRPr lang="en-US" altLang="zh-CN" sz="1400" b="1" dirty="0">
              <a:latin typeface="Microsoft YaHei UI" panose="020B0503020204020204" pitchFamily="34" charset="-122"/>
              <a:ea typeface="Microsoft YaHei UI" panose="020B0503020204020204" pitchFamily="34" charset="-122"/>
              <a:cs typeface="Meiryo UI" panose="020B0604030504040204" pitchFamily="50" charset="-128"/>
            </a:endParaRPr>
          </a:p>
          <a:p>
            <a:pPr algn="l">
              <a:buClr>
                <a:srgbClr val="FF0000"/>
              </a:buClr>
              <a:buNone/>
            </a:pPr>
            <a:r>
              <a:rPr lang="zh-CN" altLang="en-US" sz="1400" dirty="0">
                <a:latin typeface="Microsoft YaHei UI" panose="020B0503020204020204" pitchFamily="34" charset="-122"/>
                <a:ea typeface="Microsoft YaHei UI" panose="020B0503020204020204" pitchFamily="34" charset="-122"/>
                <a:cs typeface="Meiryo UI" panose="020B0604030504040204" pitchFamily="50" charset="-128"/>
              </a:rPr>
              <a:t>另：有部分代码是不能够自动拷贝的，例如自动生成的</a:t>
            </a:r>
            <a:r>
              <a:rPr lang="en-US" altLang="zh-CN" sz="1400" dirty="0">
                <a:latin typeface="Microsoft YaHei UI" panose="020B0503020204020204" pitchFamily="34" charset="-122"/>
                <a:ea typeface="Microsoft YaHei UI" panose="020B0503020204020204" pitchFamily="34" charset="-122"/>
                <a:cs typeface="Meiryo UI" panose="020B0604030504040204" pitchFamily="50" charset="-128"/>
              </a:rPr>
              <a:t>E2E</a:t>
            </a:r>
            <a:r>
              <a:rPr lang="zh-CN" altLang="en-US" sz="1400" dirty="0">
                <a:latin typeface="Microsoft YaHei UI" panose="020B0503020204020204" pitchFamily="34" charset="-122"/>
                <a:ea typeface="Microsoft YaHei UI" panose="020B0503020204020204" pitchFamily="34" charset="-122"/>
                <a:cs typeface="Meiryo UI" panose="020B0604030504040204" pitchFamily="50" charset="-128"/>
              </a:rPr>
              <a:t>模块的代码。需要手动拷贝</a:t>
            </a:r>
            <a:endParaRPr lang="en-US" altLang="ja-JP" sz="1400" dirty="0">
              <a:latin typeface="Microsoft YaHei UI" panose="020B0503020204020204" pitchFamily="34" charset="-122"/>
              <a:ea typeface="Microsoft YaHei UI" panose="020B0503020204020204" pitchFamily="34" charset="-122"/>
              <a:cs typeface="Meiryo UI" panose="020B0604030504040204" pitchFamily="50" charset="-128"/>
            </a:endParaRPr>
          </a:p>
        </p:txBody>
      </p:sp>
      <p:pic>
        <p:nvPicPr>
          <p:cNvPr id="27" name="Picture 26">
            <a:extLst>
              <a:ext uri="{FF2B5EF4-FFF2-40B4-BE49-F238E27FC236}">
                <a16:creationId xmlns:a16="http://schemas.microsoft.com/office/drawing/2014/main" id="{5E54EFE1-ABFA-411D-BBE5-F43D8595A8D5}"/>
              </a:ext>
            </a:extLst>
          </p:cNvPr>
          <p:cNvPicPr>
            <a:picLocks noChangeAspect="1"/>
          </p:cNvPicPr>
          <p:nvPr/>
        </p:nvPicPr>
        <p:blipFill>
          <a:blip r:embed="rId5"/>
          <a:stretch>
            <a:fillRect/>
          </a:stretch>
        </p:blipFill>
        <p:spPr>
          <a:xfrm>
            <a:off x="5424639" y="5846762"/>
            <a:ext cx="3209925" cy="638175"/>
          </a:xfrm>
          <a:prstGeom prst="rect">
            <a:avLst/>
          </a:prstGeom>
        </p:spPr>
      </p:pic>
    </p:spTree>
    <p:extLst>
      <p:ext uri="{BB962C8B-B14F-4D97-AF65-F5344CB8AC3E}">
        <p14:creationId xmlns:p14="http://schemas.microsoft.com/office/powerpoint/2010/main" val="582467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3203532-BFC7-3861-F009-4B611840FBE2}"/>
              </a:ext>
            </a:extLst>
          </p:cNvPr>
          <p:cNvSpPr>
            <a:spLocks noGrp="1"/>
          </p:cNvSpPr>
          <p:nvPr>
            <p:ph type="sldNum" sz="quarter" idx="10"/>
          </p:nvPr>
        </p:nvSpPr>
        <p:spPr/>
        <p:txBody>
          <a:bodyPr/>
          <a:lstStyle/>
          <a:p>
            <a:fld id="{E8E9CBD9-E97A-4244-BA2F-A59041725FCD}" type="slidenum">
              <a:rPr lang="de-DE" altLang="ja-JP" smtClean="0"/>
              <a:pPr/>
              <a:t>11</a:t>
            </a:fld>
            <a:endParaRPr lang="de-DE" altLang="ja-JP"/>
          </a:p>
        </p:txBody>
      </p:sp>
      <p:sp>
        <p:nvSpPr>
          <p:cNvPr id="3" name="Footer Placeholder 2">
            <a:extLst>
              <a:ext uri="{FF2B5EF4-FFF2-40B4-BE49-F238E27FC236}">
                <a16:creationId xmlns:a16="http://schemas.microsoft.com/office/drawing/2014/main" id="{67CD18D8-DD89-6688-0A00-16BE9274C1D0}"/>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A09D4A5D-B6EA-0B8C-4AFF-2D71842872D2}"/>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
        <p:nvSpPr>
          <p:cNvPr id="5" name="Rectangle 32">
            <a:extLst>
              <a:ext uri="{FF2B5EF4-FFF2-40B4-BE49-F238E27FC236}">
                <a16:creationId xmlns:a16="http://schemas.microsoft.com/office/drawing/2014/main" id="{B235D285-27F5-7E08-8434-B9774A425910}"/>
              </a:ext>
            </a:extLst>
          </p:cNvPr>
          <p:cNvSpPr txBox="1">
            <a:spLocks noChangeArrowheads="1"/>
          </p:cNvSpPr>
          <p:nvPr/>
        </p:nvSpPr>
        <p:spPr>
          <a:xfrm>
            <a:off x="89111" y="652283"/>
            <a:ext cx="8946180" cy="5657037"/>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zh-CN" altLang="en-US" sz="2000" kern="0" dirty="0">
                <a:latin typeface="Microsoft YaHei UI" panose="020B0503020204020204" pitchFamily="34" charset="-122"/>
                <a:ea typeface="Microsoft YaHei UI" panose="020B0503020204020204" pitchFamily="34" charset="-122"/>
              </a:rPr>
              <a:t>失效模式</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zh-CN" altLang="en-US" sz="1600" b="0" dirty="0">
                <a:latin typeface="Microsoft YaHei UI" panose="020B0503020204020204" pitchFamily="34" charset="-122"/>
                <a:ea typeface="Microsoft YaHei UI" panose="020B0503020204020204" pitchFamily="34" charset="-122"/>
              </a:rPr>
              <a:t>在一个分布式的系统中，如果系统的功能安全依赖于数据的完整性，那么发送方</a:t>
            </a:r>
            <a:r>
              <a:rPr lang="en-US" altLang="zh-CN" sz="1600" b="0" dirty="0">
                <a:latin typeface="Microsoft YaHei UI" panose="020B0503020204020204" pitchFamily="34" charset="-122"/>
                <a:ea typeface="Microsoft YaHei UI" panose="020B0503020204020204" pitchFamily="34" charset="-122"/>
              </a:rPr>
              <a:t>(Sender)</a:t>
            </a:r>
            <a:r>
              <a:rPr lang="zh-CN" altLang="en-US" sz="1600" b="0" dirty="0">
                <a:latin typeface="Microsoft YaHei UI" panose="020B0503020204020204" pitchFamily="34" charset="-122"/>
                <a:ea typeface="Microsoft YaHei UI" panose="020B0503020204020204" pitchFamily="34" charset="-122"/>
              </a:rPr>
              <a:t>和接收方</a:t>
            </a:r>
            <a:r>
              <a:rPr lang="en-US" altLang="zh-CN" sz="1600" b="0" dirty="0">
                <a:latin typeface="Microsoft YaHei UI" panose="020B0503020204020204" pitchFamily="34" charset="-122"/>
                <a:ea typeface="Microsoft YaHei UI" panose="020B0503020204020204" pitchFamily="34" charset="-122"/>
              </a:rPr>
              <a:t>(Receiver)</a:t>
            </a:r>
            <a:r>
              <a:rPr lang="zh-CN" altLang="en-US" sz="1600" b="0" dirty="0">
                <a:latin typeface="Microsoft YaHei UI" panose="020B0503020204020204" pitchFamily="34" charset="-122"/>
                <a:ea typeface="Microsoft YaHei UI" panose="020B0503020204020204" pitchFamily="34" charset="-122"/>
              </a:rPr>
              <a:t>之间的数据交换就可以对系统的功能安全造成影响。根据</a:t>
            </a:r>
            <a:r>
              <a:rPr lang="en-US" altLang="zh-CN" sz="1600" b="0" dirty="0">
                <a:latin typeface="Microsoft YaHei UI" panose="020B0503020204020204" pitchFamily="34" charset="-122"/>
                <a:ea typeface="Microsoft YaHei UI" panose="020B0503020204020204" pitchFamily="34" charset="-122"/>
              </a:rPr>
              <a:t>ISO 26262 Part 6</a:t>
            </a:r>
            <a:r>
              <a:rPr lang="zh-CN" altLang="en-US" sz="1600" b="0" dirty="0">
                <a:latin typeface="Microsoft YaHei UI" panose="020B0503020204020204" pitchFamily="34" charset="-122"/>
                <a:ea typeface="Microsoft YaHei UI" panose="020B0503020204020204" pitchFamily="34" charset="-122"/>
              </a:rPr>
              <a:t>的附录</a:t>
            </a:r>
            <a:r>
              <a:rPr lang="en-US" altLang="zh-CN" sz="1600" b="0" dirty="0">
                <a:latin typeface="Microsoft YaHei UI" panose="020B0503020204020204" pitchFamily="34" charset="-122"/>
                <a:ea typeface="Microsoft YaHei UI" panose="020B0503020204020204" pitchFamily="34" charset="-122"/>
              </a:rPr>
              <a:t>D</a:t>
            </a:r>
            <a:r>
              <a:rPr lang="zh-CN" altLang="en-US" sz="1600" b="0" dirty="0">
                <a:latin typeface="Microsoft YaHei UI" panose="020B0503020204020204" pitchFamily="34" charset="-122"/>
                <a:ea typeface="Microsoft YaHei UI" panose="020B0503020204020204" pitchFamily="34" charset="-122"/>
              </a:rPr>
              <a:t>，数据交换过程中，可能存在的失效模式有如下几种：</a:t>
            </a:r>
            <a:endParaRPr lang="en-US" altLang="zh-CN" sz="1600" b="0" dirty="0">
              <a:latin typeface="Microsoft YaHei UI" panose="020B0503020204020204" pitchFamily="34" charset="-122"/>
              <a:ea typeface="Microsoft YaHei UI" panose="020B0503020204020204" pitchFamily="34" charset="-122"/>
            </a:endParaRPr>
          </a:p>
          <a:p>
            <a:pPr marL="0" indent="0">
              <a:buNone/>
            </a:pPr>
            <a:endParaRPr lang="en-US" altLang="zh-CN" sz="1600" b="0" dirty="0">
              <a:latin typeface="Microsoft YaHei UI" panose="020B0503020204020204" pitchFamily="34" charset="-122"/>
              <a:ea typeface="Microsoft YaHei UI" panose="020B0503020204020204" pitchFamily="34" charset="-122"/>
            </a:endParaRP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信息的重复发送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Repetition of Information)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相同的信息被收到了多次</a:t>
            </a: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信息的丢失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Loss of Information)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整条或者信息的一部分在通信过程中丢失</a:t>
            </a: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信息的延迟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Delay of Information)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接收信息的时间易于期望的时间</a:t>
            </a: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信息的插入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Insertion of Information)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多余的内容被插入到信息中</a:t>
            </a: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假冒的或者不正确的寻址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Masquerade or Incorrect Addressing of Information)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假冒的发送者发送未认证的信息被接收方接受，或者正确的信息被错误的接收方接受</a:t>
            </a: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信息顺序错误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Incorrect Sequence of Information)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数据流中的信息顺序错误</a:t>
            </a: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信息破损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Corruption of Information)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信息的内容被篡改</a:t>
            </a: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向多个接收方发送非对称信息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Asymmetric information sent from a sender to multiple receivers)</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接收方者收到的数据不一致</a:t>
            </a: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仅部分接收方收到发送者的信息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Information from a sender received by only a subset of receivers</a:t>
            </a:r>
          </a:p>
          <a:p>
            <a:pPr>
              <a:buFont typeface="Arial" panose="020B0604020202020204" pitchFamily="34" charset="0"/>
              <a:buChar char="•"/>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阻塞通信通道 </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Blocking access to communication channel)</a:t>
            </a: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36755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6B3CAEB3-AE92-45C9-8D1B-6F093385FAF3}"/>
              </a:ext>
            </a:extLst>
          </p:cNvPr>
          <p:cNvSpPr>
            <a:spLocks noGrp="1"/>
          </p:cNvSpPr>
          <p:nvPr>
            <p:ph type="sldNum" sz="quarter" idx="10"/>
          </p:nvPr>
        </p:nvSpPr>
        <p:spPr/>
        <p:txBody>
          <a:bodyPr/>
          <a:lstStyle/>
          <a:p>
            <a:fld id="{E8E9CBD9-E97A-4244-BA2F-A59041725FCD}" type="slidenum">
              <a:rPr lang="de-DE" altLang="ja-JP" smtClean="0"/>
              <a:pPr/>
              <a:t>12</a:t>
            </a:fld>
            <a:endParaRPr lang="de-DE" altLang="ja-JP"/>
          </a:p>
        </p:txBody>
      </p:sp>
      <p:sp>
        <p:nvSpPr>
          <p:cNvPr id="3" name="フッター プレースホルダー 2">
            <a:extLst>
              <a:ext uri="{FF2B5EF4-FFF2-40B4-BE49-F238E27FC236}">
                <a16:creationId xmlns:a16="http://schemas.microsoft.com/office/drawing/2014/main" id="{69923439-DD1A-4AF2-8571-6D189CB50378}"/>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5" name="Rectangle 32">
            <a:extLst>
              <a:ext uri="{FF2B5EF4-FFF2-40B4-BE49-F238E27FC236}">
                <a16:creationId xmlns:a16="http://schemas.microsoft.com/office/drawing/2014/main" id="{0E5033FC-D0FC-4395-9E40-C252BFF3ECA3}"/>
              </a:ext>
            </a:extLst>
          </p:cNvPr>
          <p:cNvSpPr txBox="1">
            <a:spLocks noChangeArrowheads="1"/>
          </p:cNvSpPr>
          <p:nvPr/>
        </p:nvSpPr>
        <p:spPr>
          <a:xfrm>
            <a:off x="89111" y="652283"/>
            <a:ext cx="8946180" cy="1408565"/>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E2E</a:t>
            </a:r>
            <a:r>
              <a:rPr lang="zh-CN" altLang="en-US" sz="2000" kern="0" dirty="0">
                <a:latin typeface="Microsoft YaHei UI" panose="020B0503020204020204" pitchFamily="34" charset="-122"/>
                <a:ea typeface="Microsoft YaHei UI" panose="020B0503020204020204" pitchFamily="34" charset="-122"/>
              </a:rPr>
              <a:t>概念介绍</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全称为</a:t>
            </a:r>
            <a:r>
              <a:rPr lang="en-US" altLang="zh-CN" sz="1600" b="0" dirty="0">
                <a:latin typeface="Microsoft YaHei UI" panose="020B0503020204020204" pitchFamily="34" charset="-122"/>
                <a:ea typeface="Microsoft YaHei UI" panose="020B0503020204020204" pitchFamily="34" charset="-122"/>
              </a:rPr>
              <a:t>End to End</a:t>
            </a:r>
            <a:r>
              <a:rPr lang="zh-CN" altLang="en-US" sz="1600" b="0" dirty="0">
                <a:latin typeface="Microsoft YaHei UI" panose="020B0503020204020204" pitchFamily="34" charset="-122"/>
                <a:ea typeface="Microsoft YaHei UI" panose="020B0503020204020204" pitchFamily="34" charset="-122"/>
              </a:rPr>
              <a:t>，代表的是</a:t>
            </a:r>
            <a:r>
              <a:rPr lang="en-US" altLang="zh-CN" sz="1600" b="0" dirty="0">
                <a:latin typeface="Microsoft YaHei UI" panose="020B0503020204020204" pitchFamily="34" charset="-122"/>
                <a:ea typeface="Microsoft YaHei UI" panose="020B0503020204020204" pitchFamily="34" charset="-122"/>
              </a:rPr>
              <a:t>AUTOSAR</a:t>
            </a:r>
            <a:r>
              <a:rPr lang="zh-CN" altLang="en-US" sz="1600" b="0" dirty="0">
                <a:latin typeface="Microsoft YaHei UI" panose="020B0503020204020204" pitchFamily="34" charset="-122"/>
                <a:ea typeface="Microsoft YaHei UI" panose="020B0503020204020204" pitchFamily="34" charset="-122"/>
              </a:rPr>
              <a:t>中的一种数据保护机制，从名称中可以看出，这是一个终端到终端的逻辑。</a:t>
            </a:r>
            <a:endParaRPr lang="en-US" altLang="zh-CN" sz="1600" b="0" dirty="0">
              <a:latin typeface="Microsoft YaHei UI" panose="020B0503020204020204" pitchFamily="34" charset="-122"/>
              <a:ea typeface="Microsoft YaHei UI" panose="020B0503020204020204" pitchFamily="34" charset="-122"/>
            </a:endParaRPr>
          </a:p>
          <a:p>
            <a:pPr marL="0" indent="0">
              <a:buNone/>
            </a:pPr>
            <a:r>
              <a:rPr lang="zh-CN" altLang="en-US" sz="1600" b="0" dirty="0">
                <a:latin typeface="Microsoft YaHei UI" panose="020B0503020204020204" pitchFamily="34" charset="-122"/>
                <a:ea typeface="Microsoft YaHei UI" panose="020B0503020204020204" pitchFamily="34" charset="-122"/>
              </a:rPr>
              <a:t>在</a:t>
            </a:r>
            <a:r>
              <a:rPr lang="en-US" altLang="zh-CN" sz="1600" b="0" dirty="0">
                <a:latin typeface="Microsoft YaHei UI" panose="020B0503020204020204" pitchFamily="34" charset="-122"/>
                <a:ea typeface="Microsoft YaHei UI" panose="020B0503020204020204" pitchFamily="34" charset="-122"/>
              </a:rPr>
              <a:t>AUTOSAR</a:t>
            </a:r>
            <a:r>
              <a:rPr lang="zh-CN" altLang="en-US" sz="1600" b="0" dirty="0">
                <a:latin typeface="Microsoft YaHei UI" panose="020B0503020204020204" pitchFamily="34" charset="-122"/>
                <a:ea typeface="Microsoft YaHei UI" panose="020B0503020204020204" pitchFamily="34" charset="-122"/>
              </a:rPr>
              <a:t>的架构中，最上层为包含</a:t>
            </a:r>
            <a:r>
              <a:rPr lang="en-US" altLang="zh-CN" sz="1600" b="0" dirty="0">
                <a:latin typeface="Microsoft YaHei UI" panose="020B0503020204020204" pitchFamily="34" charset="-122"/>
                <a:ea typeface="Microsoft YaHei UI" panose="020B0503020204020204" pitchFamily="34" charset="-122"/>
              </a:rPr>
              <a:t>SW-C</a:t>
            </a:r>
            <a:r>
              <a:rPr lang="zh-CN" altLang="en-US" sz="1600" b="0" dirty="0">
                <a:latin typeface="Microsoft YaHei UI" panose="020B0503020204020204" pitchFamily="34" charset="-122"/>
                <a:ea typeface="Microsoft YaHei UI" panose="020B0503020204020204" pitchFamily="34" charset="-122"/>
              </a:rPr>
              <a:t>（</a:t>
            </a:r>
            <a:r>
              <a:rPr lang="en-US" altLang="zh-CN" sz="1600" b="0" dirty="0">
                <a:latin typeface="Microsoft YaHei UI" panose="020B0503020204020204" pitchFamily="34" charset="-122"/>
                <a:ea typeface="Microsoft YaHei UI" panose="020B0503020204020204" pitchFamily="34" charset="-122"/>
              </a:rPr>
              <a:t>Software Component</a:t>
            </a:r>
            <a:r>
              <a:rPr lang="zh-CN" altLang="en-US" sz="1600" b="0" dirty="0">
                <a:latin typeface="Microsoft YaHei UI" panose="020B0503020204020204" pitchFamily="34" charset="-122"/>
                <a:ea typeface="Microsoft YaHei UI" panose="020B0503020204020204" pitchFamily="34" charset="-122"/>
              </a:rPr>
              <a:t>）的应用层，类似于手机应用程序中的各种</a:t>
            </a:r>
            <a:r>
              <a:rPr lang="en-US" altLang="zh-CN" sz="1600" b="0" dirty="0">
                <a:latin typeface="Microsoft YaHei UI" panose="020B0503020204020204" pitchFamily="34" charset="-122"/>
                <a:ea typeface="Microsoft YaHei UI" panose="020B0503020204020204" pitchFamily="34" charset="-122"/>
              </a:rPr>
              <a:t>APP</a:t>
            </a:r>
            <a:r>
              <a:rPr lang="zh-CN" altLang="en-US" sz="1600" b="0" dirty="0">
                <a:latin typeface="Microsoft YaHei UI" panose="020B0503020204020204" pitchFamily="34" charset="-122"/>
                <a:ea typeface="Microsoft YaHei UI" panose="020B0503020204020204" pitchFamily="34" charset="-122"/>
              </a:rPr>
              <a:t>。对于</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来说，数据的传递不是针对</a:t>
            </a:r>
            <a:r>
              <a:rPr lang="en-US" altLang="zh-CN" sz="1600" b="0" dirty="0">
                <a:latin typeface="Microsoft YaHei UI" panose="020B0503020204020204" pitchFamily="34" charset="-122"/>
                <a:ea typeface="Microsoft YaHei UI" panose="020B0503020204020204" pitchFamily="34" charset="-122"/>
              </a:rPr>
              <a:t>ECU</a:t>
            </a:r>
            <a:r>
              <a:rPr lang="zh-CN" altLang="en-US" sz="1600" b="0" dirty="0">
                <a:latin typeface="Microsoft YaHei UI" panose="020B0503020204020204" pitchFamily="34" charset="-122"/>
                <a:ea typeface="Microsoft YaHei UI" panose="020B0503020204020204" pitchFamily="34" charset="-122"/>
              </a:rPr>
              <a:t>到</a:t>
            </a:r>
            <a:r>
              <a:rPr lang="en-US" altLang="zh-CN" sz="1600" b="0" dirty="0">
                <a:latin typeface="Microsoft YaHei UI" panose="020B0503020204020204" pitchFamily="34" charset="-122"/>
                <a:ea typeface="Microsoft YaHei UI" panose="020B0503020204020204" pitchFamily="34" charset="-122"/>
              </a:rPr>
              <a:t>ECU</a:t>
            </a:r>
            <a:r>
              <a:rPr lang="zh-CN" altLang="en-US" sz="1600" b="0" dirty="0">
                <a:latin typeface="Microsoft YaHei UI" panose="020B0503020204020204" pitchFamily="34" charset="-122"/>
                <a:ea typeface="Microsoft YaHei UI" panose="020B0503020204020204" pitchFamily="34" charset="-122"/>
              </a:rPr>
              <a:t>的层级而是</a:t>
            </a:r>
            <a:r>
              <a:rPr lang="en-US" altLang="zh-CN" sz="1600" dirty="0">
                <a:latin typeface="Microsoft YaHei UI" panose="020B0503020204020204" pitchFamily="34" charset="-122"/>
                <a:ea typeface="Microsoft YaHei UI" panose="020B0503020204020204" pitchFamily="34" charset="-122"/>
              </a:rPr>
              <a:t>SW-C</a:t>
            </a:r>
            <a:r>
              <a:rPr lang="zh-CN" altLang="en-US" sz="1600" dirty="0">
                <a:latin typeface="Microsoft YaHei UI" panose="020B0503020204020204" pitchFamily="34" charset="-122"/>
                <a:ea typeface="Microsoft YaHei UI" panose="020B0503020204020204" pitchFamily="34" charset="-122"/>
              </a:rPr>
              <a:t>到</a:t>
            </a:r>
            <a:r>
              <a:rPr lang="en-US" altLang="zh-CN" sz="1600" dirty="0">
                <a:latin typeface="Microsoft YaHei UI" panose="020B0503020204020204" pitchFamily="34" charset="-122"/>
                <a:ea typeface="Microsoft YaHei UI" panose="020B0503020204020204" pitchFamily="34" charset="-122"/>
              </a:rPr>
              <a:t>SW-C</a:t>
            </a:r>
            <a:r>
              <a:rPr lang="zh-CN" altLang="en-US" sz="1600" dirty="0">
                <a:latin typeface="Microsoft YaHei UI" panose="020B0503020204020204" pitchFamily="34" charset="-122"/>
                <a:ea typeface="Microsoft YaHei UI" panose="020B0503020204020204" pitchFamily="34" charset="-122"/>
              </a:rPr>
              <a:t>层级</a:t>
            </a:r>
            <a:r>
              <a:rPr lang="zh-CN" altLang="en-US" sz="1600" b="0" dirty="0">
                <a:latin typeface="Microsoft YaHei UI" panose="020B0503020204020204" pitchFamily="34" charset="-122"/>
                <a:ea typeface="Microsoft YaHei UI" panose="020B0503020204020204" pitchFamily="34" charset="-122"/>
              </a:rPr>
              <a:t>。</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pic>
        <p:nvPicPr>
          <p:cNvPr id="7" name="図 6">
            <a:extLst>
              <a:ext uri="{FF2B5EF4-FFF2-40B4-BE49-F238E27FC236}">
                <a16:creationId xmlns:a16="http://schemas.microsoft.com/office/drawing/2014/main" id="{8880CB90-17ED-4223-9B60-2C15BD2A0EAF}"/>
              </a:ext>
            </a:extLst>
          </p:cNvPr>
          <p:cNvPicPr>
            <a:picLocks noChangeAspect="1"/>
          </p:cNvPicPr>
          <p:nvPr/>
        </p:nvPicPr>
        <p:blipFill>
          <a:blip r:embed="rId3"/>
          <a:stretch>
            <a:fillRect/>
          </a:stretch>
        </p:blipFill>
        <p:spPr>
          <a:xfrm>
            <a:off x="1691680" y="2276872"/>
            <a:ext cx="5448300" cy="2009775"/>
          </a:xfrm>
          <a:prstGeom prst="rect">
            <a:avLst/>
          </a:prstGeom>
        </p:spPr>
      </p:pic>
      <p:sp>
        <p:nvSpPr>
          <p:cNvPr id="8" name="Rectangle 32">
            <a:extLst>
              <a:ext uri="{FF2B5EF4-FFF2-40B4-BE49-F238E27FC236}">
                <a16:creationId xmlns:a16="http://schemas.microsoft.com/office/drawing/2014/main" id="{A741509C-4972-41A5-80BD-A8838FBFAE31}"/>
              </a:ext>
            </a:extLst>
          </p:cNvPr>
          <p:cNvSpPr txBox="1">
            <a:spLocks noChangeArrowheads="1"/>
          </p:cNvSpPr>
          <p:nvPr/>
        </p:nvSpPr>
        <p:spPr>
          <a:xfrm>
            <a:off x="97323" y="4580232"/>
            <a:ext cx="8946180" cy="1408565"/>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pPr marL="0" indent="0">
              <a:buNone/>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在车载网络中，信息交换通常是从一个</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ECU</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发送信号，另一个</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ECU</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接收信号。对</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E2E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而言，通常是从源</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SW-C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生成信号，经过</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RTE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Run-Time Environment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BSW</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Basic Software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）并在物理总线上传输后到达目标</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SW-C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而</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E2E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正是通过一些机制，使发送终端和接收终端的数据保持一致，保证信息的完整性。</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sp>
        <p:nvSpPr>
          <p:cNvPr id="9" name="标题 1">
            <a:extLst>
              <a:ext uri="{FF2B5EF4-FFF2-40B4-BE49-F238E27FC236}">
                <a16:creationId xmlns:a16="http://schemas.microsoft.com/office/drawing/2014/main" id="{AD42521F-5EB3-447E-94C8-0E4B505CE117}"/>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Tree>
    <p:extLst>
      <p:ext uri="{BB962C8B-B14F-4D97-AF65-F5344CB8AC3E}">
        <p14:creationId xmlns:p14="http://schemas.microsoft.com/office/powerpoint/2010/main" val="38698338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B1B3D200-3EC5-4EB4-9CA8-849DDA485872}"/>
              </a:ext>
            </a:extLst>
          </p:cNvPr>
          <p:cNvSpPr>
            <a:spLocks noGrp="1"/>
          </p:cNvSpPr>
          <p:nvPr>
            <p:ph type="sldNum" sz="quarter" idx="10"/>
          </p:nvPr>
        </p:nvSpPr>
        <p:spPr/>
        <p:txBody>
          <a:bodyPr/>
          <a:lstStyle/>
          <a:p>
            <a:fld id="{E8E9CBD9-E97A-4244-BA2F-A59041725FCD}" type="slidenum">
              <a:rPr lang="de-DE" altLang="ja-JP" smtClean="0"/>
              <a:pPr/>
              <a:t>13</a:t>
            </a:fld>
            <a:endParaRPr lang="de-DE" altLang="ja-JP"/>
          </a:p>
        </p:txBody>
      </p:sp>
      <p:sp>
        <p:nvSpPr>
          <p:cNvPr id="3" name="フッター プレースホルダー 2">
            <a:extLst>
              <a:ext uri="{FF2B5EF4-FFF2-40B4-BE49-F238E27FC236}">
                <a16:creationId xmlns:a16="http://schemas.microsoft.com/office/drawing/2014/main" id="{9CFB7559-F54F-47AC-8931-3EF2340C1856}"/>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8D39D27A-A3CB-47F3-B5C0-9037109461E9}"/>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
        <p:nvSpPr>
          <p:cNvPr id="5" name="Rectangle 32">
            <a:extLst>
              <a:ext uri="{FF2B5EF4-FFF2-40B4-BE49-F238E27FC236}">
                <a16:creationId xmlns:a16="http://schemas.microsoft.com/office/drawing/2014/main" id="{8A2CF64C-7E68-43FF-A846-1A456D3063A8}"/>
              </a:ext>
            </a:extLst>
          </p:cNvPr>
          <p:cNvSpPr txBox="1">
            <a:spLocks noChangeArrowheads="1"/>
          </p:cNvSpPr>
          <p:nvPr/>
        </p:nvSpPr>
        <p:spPr>
          <a:xfrm>
            <a:off x="89111" y="652283"/>
            <a:ext cx="8946180" cy="3640813"/>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E2E</a:t>
            </a:r>
            <a:r>
              <a:rPr lang="zh-CN" altLang="en-US" sz="2000" kern="0" dirty="0">
                <a:latin typeface="Microsoft YaHei UI" panose="020B0503020204020204" pitchFamily="34" charset="-122"/>
                <a:ea typeface="Microsoft YaHei UI" panose="020B0503020204020204" pitchFamily="34" charset="-122"/>
              </a:rPr>
              <a:t>机制介绍</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zh-CN" altLang="en-US" sz="1600" b="0" dirty="0">
                <a:latin typeface="Microsoft YaHei UI" panose="020B0503020204020204" pitchFamily="34" charset="-122"/>
                <a:ea typeface="Microsoft YaHei UI" panose="020B0503020204020204" pitchFamily="34" charset="-122"/>
              </a:rPr>
              <a:t>从软件组件</a:t>
            </a:r>
            <a:r>
              <a:rPr lang="en-US" altLang="zh-CN" sz="1600" b="0" dirty="0">
                <a:latin typeface="Microsoft YaHei UI" panose="020B0503020204020204" pitchFamily="34" charset="-122"/>
                <a:ea typeface="Microsoft YaHei UI" panose="020B0503020204020204" pitchFamily="34" charset="-122"/>
              </a:rPr>
              <a:t>(SWC)</a:t>
            </a:r>
            <a:r>
              <a:rPr lang="zh-CN" altLang="en-US" sz="1600" b="0" dirty="0">
                <a:latin typeface="Microsoft YaHei UI" panose="020B0503020204020204" pitchFamily="34" charset="-122"/>
                <a:ea typeface="Microsoft YaHei UI" panose="020B0503020204020204" pitchFamily="34" charset="-122"/>
              </a:rPr>
              <a:t>的角度来看，通过</a:t>
            </a:r>
            <a:r>
              <a:rPr lang="en-US" altLang="zh-CN" sz="1600" b="0" dirty="0">
                <a:latin typeface="Microsoft YaHei UI" panose="020B0503020204020204" pitchFamily="34" charset="-122"/>
                <a:ea typeface="Microsoft YaHei UI" panose="020B0503020204020204" pitchFamily="34" charset="-122"/>
              </a:rPr>
              <a:t>RTE</a:t>
            </a:r>
            <a:r>
              <a:rPr lang="zh-CN" altLang="en-US" sz="1600" b="0" dirty="0">
                <a:latin typeface="Microsoft YaHei UI" panose="020B0503020204020204" pitchFamily="34" charset="-122"/>
                <a:ea typeface="Microsoft YaHei UI" panose="020B0503020204020204" pitchFamily="34" charset="-122"/>
              </a:rPr>
              <a:t>进行的通信就像是俩个不同的端点</a:t>
            </a:r>
            <a:r>
              <a:rPr lang="en-US" altLang="zh-CN" sz="1600" b="0" dirty="0">
                <a:latin typeface="Microsoft YaHei UI" panose="020B0503020204020204" pitchFamily="34" charset="-122"/>
                <a:ea typeface="Microsoft YaHei UI" panose="020B0503020204020204" pitchFamily="34" charset="-122"/>
              </a:rPr>
              <a:t>(End)</a:t>
            </a:r>
            <a:r>
              <a:rPr lang="zh-CN" altLang="en-US" sz="1600" b="0" dirty="0">
                <a:latin typeface="Microsoft YaHei UI" panose="020B0503020204020204" pitchFamily="34" charset="-122"/>
                <a:ea typeface="Microsoft YaHei UI" panose="020B0503020204020204" pitchFamily="34" charset="-122"/>
              </a:rPr>
              <a:t>之间的简单通信。但是这个级别的抽象是基于复杂的机制包括多个软件层次，通信协议栈，驱动和底层硬件。</a:t>
            </a:r>
          </a:p>
          <a:p>
            <a:pPr marL="0" indent="0">
              <a:buNone/>
            </a:pP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通信的要点在于标准化安全机制的保护能力与灵活性。接下来我们讨论下</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保护如何应用到</a:t>
            </a:r>
            <a:r>
              <a:rPr lang="en-US" altLang="zh-CN" sz="1600" b="0" dirty="0">
                <a:latin typeface="Microsoft YaHei UI" panose="020B0503020204020204" pitchFamily="34" charset="-122"/>
                <a:ea typeface="Microsoft YaHei UI" panose="020B0503020204020204" pitchFamily="34" charset="-122"/>
              </a:rPr>
              <a:t>ECU</a:t>
            </a:r>
            <a:r>
              <a:rPr lang="zh-CN" altLang="en-US" sz="1600" b="0" dirty="0">
                <a:latin typeface="Microsoft YaHei UI" panose="020B0503020204020204" pitchFamily="34" charset="-122"/>
                <a:ea typeface="Microsoft YaHei UI" panose="020B0503020204020204" pitchFamily="34" charset="-122"/>
              </a:rPr>
              <a:t>内部与</a:t>
            </a:r>
            <a:r>
              <a:rPr lang="en-US" altLang="zh-CN" sz="1600" b="0" dirty="0">
                <a:latin typeface="Microsoft YaHei UI" panose="020B0503020204020204" pitchFamily="34" charset="-122"/>
                <a:ea typeface="Microsoft YaHei UI" panose="020B0503020204020204" pitchFamily="34" charset="-122"/>
              </a:rPr>
              <a:t>ECU</a:t>
            </a:r>
            <a:r>
              <a:rPr lang="zh-CN" altLang="en-US" sz="1600" b="0" dirty="0">
                <a:latin typeface="Microsoft YaHei UI" panose="020B0503020204020204" pitchFamily="34" charset="-122"/>
                <a:ea typeface="Microsoft YaHei UI" panose="020B0503020204020204" pitchFamily="34" charset="-122"/>
              </a:rPr>
              <a:t>之间的通信的。</a:t>
            </a:r>
          </a:p>
          <a:p>
            <a:pPr marL="0" indent="0">
              <a:buNone/>
            </a:pPr>
            <a:r>
              <a:rPr lang="zh-CN" altLang="en-US" sz="1600" b="0" dirty="0">
                <a:latin typeface="Microsoft YaHei UI" panose="020B0503020204020204" pitchFamily="34" charset="-122"/>
                <a:ea typeface="Microsoft YaHei UI" panose="020B0503020204020204" pitchFamily="34" charset="-122"/>
              </a:rPr>
              <a:t>首先，发送者一方扩展用于封装应用数据的数据结构，增加控制字段，即</a:t>
            </a:r>
            <a:r>
              <a:rPr lang="en-US" altLang="zh-CN" sz="1600" b="0" dirty="0">
                <a:latin typeface="Microsoft YaHei UI" panose="020B0503020204020204" pitchFamily="34" charset="-122"/>
                <a:ea typeface="Microsoft YaHei UI" panose="020B0503020204020204" pitchFamily="34" charset="-122"/>
              </a:rPr>
              <a:t>E2E Header</a:t>
            </a:r>
            <a:r>
              <a:rPr lang="zh-CN" altLang="en-US" sz="1600" b="0" dirty="0">
                <a:latin typeface="Microsoft YaHei UI" panose="020B0503020204020204" pitchFamily="34" charset="-122"/>
                <a:ea typeface="Microsoft YaHei UI" panose="020B0503020204020204" pitchFamily="34" charset="-122"/>
              </a:rPr>
              <a:t>。这些控制字段通常包括校验和</a:t>
            </a:r>
            <a:r>
              <a:rPr lang="en-US" altLang="zh-CN" sz="1600" b="0" dirty="0">
                <a:latin typeface="Microsoft YaHei UI" panose="020B0503020204020204" pitchFamily="34" charset="-122"/>
                <a:ea typeface="Microsoft YaHei UI" panose="020B0503020204020204" pitchFamily="34" charset="-122"/>
              </a:rPr>
              <a:t>(Checksum)</a:t>
            </a:r>
            <a:r>
              <a:rPr lang="zh-CN" altLang="en-US" sz="1600" b="0" dirty="0">
                <a:latin typeface="Microsoft YaHei UI" panose="020B0503020204020204" pitchFamily="34" charset="-122"/>
                <a:ea typeface="Microsoft YaHei UI" panose="020B0503020204020204" pitchFamily="34" charset="-122"/>
              </a:rPr>
              <a:t>，计数器</a:t>
            </a:r>
            <a:r>
              <a:rPr lang="en-US" altLang="zh-CN" sz="1600" b="0" dirty="0">
                <a:latin typeface="Microsoft YaHei UI" panose="020B0503020204020204" pitchFamily="34" charset="-122"/>
                <a:ea typeface="Microsoft YaHei UI" panose="020B0503020204020204" pitchFamily="34" charset="-122"/>
              </a:rPr>
              <a:t>(Counter)</a:t>
            </a:r>
            <a:r>
              <a:rPr lang="zh-CN" altLang="en-US" sz="1600" b="0" dirty="0">
                <a:latin typeface="Microsoft YaHei UI" panose="020B0503020204020204" pitchFamily="34" charset="-122"/>
                <a:ea typeface="Microsoft YaHei UI" panose="020B0503020204020204" pitchFamily="34" charset="-122"/>
              </a:rPr>
              <a:t>和其它的一些配置选项。扩展出来的字段也交由</a:t>
            </a:r>
            <a:r>
              <a:rPr lang="en-US" altLang="zh-CN" sz="1600" b="0" dirty="0">
                <a:latin typeface="Microsoft YaHei UI" panose="020B0503020204020204" pitchFamily="34" charset="-122"/>
                <a:ea typeface="Microsoft YaHei UI" panose="020B0503020204020204" pitchFamily="34" charset="-122"/>
              </a:rPr>
              <a:t>RTE</a:t>
            </a:r>
            <a:r>
              <a:rPr lang="zh-CN" altLang="en-US" sz="1600" b="0" dirty="0">
                <a:latin typeface="Microsoft YaHei UI" panose="020B0503020204020204" pitchFamily="34" charset="-122"/>
                <a:ea typeface="Microsoft YaHei UI" panose="020B0503020204020204" pitchFamily="34" charset="-122"/>
              </a:rPr>
              <a:t>进行发送，如右图所示。</a:t>
            </a:r>
            <a:endParaRPr lang="en-US" altLang="zh-CN" sz="1600" b="0" dirty="0">
              <a:latin typeface="Microsoft YaHei UI" panose="020B0503020204020204" pitchFamily="34" charset="-122"/>
              <a:ea typeface="Microsoft YaHei UI" panose="020B0503020204020204" pitchFamily="34" charset="-122"/>
            </a:endParaRPr>
          </a:p>
          <a:p>
            <a:pPr marL="0" indent="0">
              <a:buNone/>
            </a:pPr>
            <a:endParaRPr lang="en-US" altLang="zh-CN" sz="1600" b="0" dirty="0">
              <a:latin typeface="Microsoft YaHei UI" panose="020B0503020204020204" pitchFamily="34" charset="-122"/>
              <a:ea typeface="Microsoft YaHei UI" panose="020B0503020204020204" pitchFamily="34" charset="-122"/>
            </a:endParaRPr>
          </a:p>
          <a:p>
            <a:pPr marL="0" indent="0">
              <a:buNone/>
            </a:pPr>
            <a:endParaRPr lang="en-US" altLang="zh-CN" sz="1600" b="0" dirty="0">
              <a:latin typeface="Microsoft YaHei UI" panose="020B0503020204020204" pitchFamily="34" charset="-122"/>
              <a:ea typeface="Microsoft YaHei UI" panose="020B0503020204020204" pitchFamily="34" charset="-122"/>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pic>
        <p:nvPicPr>
          <p:cNvPr id="8" name="図 7">
            <a:extLst>
              <a:ext uri="{FF2B5EF4-FFF2-40B4-BE49-F238E27FC236}">
                <a16:creationId xmlns:a16="http://schemas.microsoft.com/office/drawing/2014/main" id="{8B9486F3-C19A-49A7-B10F-EA92A868F1A2}"/>
              </a:ext>
            </a:extLst>
          </p:cNvPr>
          <p:cNvPicPr>
            <a:picLocks noChangeAspect="1"/>
          </p:cNvPicPr>
          <p:nvPr/>
        </p:nvPicPr>
        <p:blipFill>
          <a:blip r:embed="rId3"/>
          <a:stretch>
            <a:fillRect/>
          </a:stretch>
        </p:blipFill>
        <p:spPr>
          <a:xfrm>
            <a:off x="5572178" y="2618811"/>
            <a:ext cx="3104278" cy="1863370"/>
          </a:xfrm>
          <a:prstGeom prst="rect">
            <a:avLst/>
          </a:prstGeom>
        </p:spPr>
      </p:pic>
      <p:sp>
        <p:nvSpPr>
          <p:cNvPr id="9" name="Rectangle 32">
            <a:extLst>
              <a:ext uri="{FF2B5EF4-FFF2-40B4-BE49-F238E27FC236}">
                <a16:creationId xmlns:a16="http://schemas.microsoft.com/office/drawing/2014/main" id="{6AC555F2-75CB-573E-8FAE-3559BE5ABBF2}"/>
              </a:ext>
            </a:extLst>
          </p:cNvPr>
          <p:cNvSpPr txBox="1">
            <a:spLocks noChangeArrowheads="1"/>
          </p:cNvSpPr>
          <p:nvPr/>
        </p:nvSpPr>
        <p:spPr>
          <a:xfrm>
            <a:off x="108709" y="2975995"/>
            <a:ext cx="5328592" cy="888554"/>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pPr marL="0" indent="0">
              <a:buNone/>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然后，在接收方验证包括这些控制字段在内的应用数据。如果验证成功，则这些控制数据则被移除，并将应用数据交由软件组件处理。错误处理也由接收方执行。</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sp>
        <p:nvSpPr>
          <p:cNvPr id="10" name="Rectangle 32">
            <a:extLst>
              <a:ext uri="{FF2B5EF4-FFF2-40B4-BE49-F238E27FC236}">
                <a16:creationId xmlns:a16="http://schemas.microsoft.com/office/drawing/2014/main" id="{2325E6DE-DFBA-31E3-C397-EFC85EA183A0}"/>
              </a:ext>
            </a:extLst>
          </p:cNvPr>
          <p:cNvSpPr txBox="1">
            <a:spLocks noChangeArrowheads="1"/>
          </p:cNvSpPr>
          <p:nvPr/>
        </p:nvSpPr>
        <p:spPr>
          <a:xfrm>
            <a:off x="105172" y="3838288"/>
            <a:ext cx="8946180" cy="2831072"/>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E2E</a:t>
            </a:r>
            <a:r>
              <a:rPr lang="zh-CN" altLang="en-US" sz="2000" kern="0" dirty="0">
                <a:latin typeface="Microsoft YaHei UI" panose="020B0503020204020204" pitchFamily="34" charset="-122"/>
                <a:ea typeface="Microsoft YaHei UI" panose="020B0503020204020204" pitchFamily="34" charset="-122"/>
              </a:rPr>
              <a:t>的可选配置（</a:t>
            </a:r>
            <a:r>
              <a:rPr lang="en-US" altLang="zh-CN" sz="2000" kern="0" dirty="0">
                <a:latin typeface="Microsoft YaHei UI" panose="020B0503020204020204" pitchFamily="34" charset="-122"/>
                <a:ea typeface="Microsoft YaHei UI" panose="020B0503020204020204" pitchFamily="34" charset="-122"/>
              </a:rPr>
              <a:t>Profiles</a:t>
            </a:r>
            <a:r>
              <a:rPr lang="zh-CN" altLang="en-US" sz="2000" kern="0" dirty="0">
                <a:latin typeface="Microsoft YaHei UI" panose="020B0503020204020204" pitchFamily="34" charset="-122"/>
                <a:ea typeface="Microsoft YaHei UI" panose="020B0503020204020204" pitchFamily="34" charset="-122"/>
              </a:rPr>
              <a:t>）</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en-US" altLang="zh-CN" sz="1600" b="0" dirty="0">
                <a:latin typeface="Microsoft YaHei UI" panose="020B0503020204020204" pitchFamily="34" charset="-122"/>
                <a:ea typeface="Microsoft YaHei UI" panose="020B0503020204020204" pitchFamily="34" charset="-122"/>
              </a:rPr>
              <a:t>AUTOSAR</a:t>
            </a:r>
            <a:r>
              <a:rPr lang="zh-CN" altLang="en-US" sz="1600" b="0" dirty="0">
                <a:latin typeface="Microsoft YaHei UI" panose="020B0503020204020204" pitchFamily="34" charset="-122"/>
                <a:ea typeface="Microsoft YaHei UI" panose="020B0503020204020204" pitchFamily="34" charset="-122"/>
              </a:rPr>
              <a:t>指定了一系列的标准化及可配置的</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配置，</a:t>
            </a:r>
            <a:endParaRPr lang="en-US" altLang="zh-CN" sz="1600" b="0" dirty="0">
              <a:latin typeface="Microsoft YaHei UI" panose="020B0503020204020204" pitchFamily="34" charset="-122"/>
              <a:ea typeface="Microsoft YaHei UI" panose="020B0503020204020204" pitchFamily="34" charset="-122"/>
            </a:endParaRPr>
          </a:p>
          <a:p>
            <a:pPr marL="0" indent="0">
              <a:buNone/>
            </a:pPr>
            <a:r>
              <a:rPr lang="zh-CN" altLang="en-US" sz="1600" b="0" dirty="0">
                <a:latin typeface="Microsoft YaHei UI" panose="020B0503020204020204" pitchFamily="34" charset="-122"/>
                <a:ea typeface="Microsoft YaHei UI" panose="020B0503020204020204" pitchFamily="34" charset="-122"/>
              </a:rPr>
              <a:t>每个配置实现了一系列的安全机制，并且指定的对应的</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控制字段的格式。</a:t>
            </a: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rPr>
              <a:t>CRC</a:t>
            </a:r>
            <a:r>
              <a:rPr lang="ja-JP" altLang="en-US" sz="1600" b="0" dirty="0">
                <a:latin typeface="Microsoft YaHei UI" panose="020B0503020204020204" pitchFamily="34" charset="-122"/>
                <a:ea typeface="Microsoft YaHei UI" panose="020B0503020204020204" pitchFamily="34" charset="-122"/>
              </a:rPr>
              <a:t>校验和，基于</a:t>
            </a:r>
            <a:r>
              <a:rPr lang="en-US" altLang="zh-CN" sz="1600" b="0" dirty="0">
                <a:latin typeface="Microsoft YaHei UI" panose="020B0503020204020204" pitchFamily="34" charset="-122"/>
                <a:ea typeface="Microsoft YaHei UI" panose="020B0503020204020204" pitchFamily="34" charset="-122"/>
              </a:rPr>
              <a:t>AUTOSAR CRC Library</a:t>
            </a:r>
          </a:p>
          <a:p>
            <a:pPr>
              <a:buFont typeface="Wingdings" panose="05000000000000000000" pitchFamily="2" charset="2"/>
              <a:buChar char="§"/>
            </a:pPr>
            <a:r>
              <a:rPr lang="ja-JP" altLang="en-US" sz="1600" b="0" dirty="0">
                <a:latin typeface="Microsoft YaHei UI" panose="020B0503020204020204" pitchFamily="34" charset="-122"/>
                <a:ea typeface="Microsoft YaHei UI" panose="020B0503020204020204" pitchFamily="34" charset="-122"/>
              </a:rPr>
              <a:t>连续计数器</a:t>
            </a:r>
            <a:r>
              <a:rPr lang="en-US" altLang="ja-JP" sz="1600" b="0" dirty="0">
                <a:latin typeface="Microsoft YaHei UI" panose="020B0503020204020204" pitchFamily="34" charset="-122"/>
                <a:ea typeface="Microsoft YaHei UI" panose="020B0503020204020204" pitchFamily="34" charset="-122"/>
              </a:rPr>
              <a:t>(</a:t>
            </a:r>
            <a:r>
              <a:rPr lang="en-US" altLang="zh-CN" sz="1600" b="0" dirty="0">
                <a:latin typeface="Microsoft YaHei UI" panose="020B0503020204020204" pitchFamily="34" charset="-122"/>
                <a:ea typeface="Microsoft YaHei UI" panose="020B0503020204020204" pitchFamily="34" charset="-122"/>
              </a:rPr>
              <a:t>Sequence Counter)</a:t>
            </a:r>
            <a:r>
              <a:rPr lang="zh-CN" altLang="en-US" sz="1600" b="0" dirty="0">
                <a:latin typeface="Microsoft YaHei UI" panose="020B0503020204020204" pitchFamily="34" charset="-122"/>
                <a:ea typeface="Microsoft YaHei UI" panose="020B0503020204020204" pitchFamily="34" charset="-122"/>
              </a:rPr>
              <a:t>，</a:t>
            </a:r>
            <a:r>
              <a:rPr lang="ja-JP" altLang="en-US" sz="1600" b="0" dirty="0">
                <a:latin typeface="Microsoft YaHei UI" panose="020B0503020204020204" pitchFamily="34" charset="-122"/>
                <a:ea typeface="Microsoft YaHei UI" panose="020B0503020204020204" pitchFamily="34" charset="-122"/>
              </a:rPr>
              <a:t>每个数据包，连续计数器都会增加，其值会在接收方进行检查是否正确的增加</a:t>
            </a:r>
          </a:p>
          <a:p>
            <a:pPr>
              <a:buFont typeface="Wingdings" panose="05000000000000000000" pitchFamily="2" charset="2"/>
              <a:buChar char="§"/>
            </a:pPr>
            <a:r>
              <a:rPr lang="ja-JP" altLang="en-US" sz="1600" b="0" dirty="0">
                <a:latin typeface="Microsoft YaHei UI" panose="020B0503020204020204" pitchFamily="34" charset="-122"/>
                <a:ea typeface="Microsoft YaHei UI" panose="020B0503020204020204" pitchFamily="34" charset="-122"/>
              </a:rPr>
              <a:t>针对每个通信端口特定的通信</a:t>
            </a:r>
            <a:r>
              <a:rPr lang="en-US" altLang="zh-CN" sz="1600" b="0" dirty="0">
                <a:latin typeface="Microsoft YaHei UI" panose="020B0503020204020204" pitchFamily="34" charset="-122"/>
                <a:ea typeface="Microsoft YaHei UI" panose="020B0503020204020204" pitchFamily="34" charset="-122"/>
              </a:rPr>
              <a:t>ID</a:t>
            </a:r>
            <a:r>
              <a:rPr lang="zh-CN" altLang="en-US" sz="1600" b="0" dirty="0">
                <a:latin typeface="Microsoft YaHei UI" panose="020B0503020204020204" pitchFamily="34" charset="-122"/>
                <a:ea typeface="Microsoft YaHei UI" panose="020B0503020204020204" pitchFamily="34" charset="-122"/>
              </a:rPr>
              <a:t>，</a:t>
            </a:r>
            <a:r>
              <a:rPr lang="ja-JP" altLang="en-US" sz="1600" b="0" dirty="0">
                <a:latin typeface="Microsoft YaHei UI" panose="020B0503020204020204" pitchFamily="34" charset="-122"/>
                <a:ea typeface="Microsoft YaHei UI" panose="020B0503020204020204" pitchFamily="34" charset="-122"/>
              </a:rPr>
              <a:t>全局唯一，即使系统包括多个</a:t>
            </a:r>
            <a:r>
              <a:rPr lang="en-US" altLang="zh-CN" sz="1600" b="0" dirty="0">
                <a:latin typeface="Microsoft YaHei UI" panose="020B0503020204020204" pitchFamily="34" charset="-122"/>
                <a:ea typeface="Microsoft YaHei UI" panose="020B0503020204020204" pitchFamily="34" charset="-122"/>
              </a:rPr>
              <a:t>ECU</a:t>
            </a:r>
            <a:r>
              <a:rPr lang="ja-JP" altLang="en-US" sz="1600" b="0" dirty="0">
                <a:latin typeface="Microsoft YaHei UI" panose="020B0503020204020204" pitchFamily="34" charset="-122"/>
                <a:ea typeface="Microsoft YaHei UI" panose="020B0503020204020204" pitchFamily="34" charset="-122"/>
              </a:rPr>
              <a:t>的情况下</a:t>
            </a:r>
          </a:p>
          <a:p>
            <a:pPr>
              <a:buFont typeface="Wingdings" panose="05000000000000000000" pitchFamily="2" charset="2"/>
              <a:buChar char="§"/>
            </a:pPr>
            <a:r>
              <a:rPr lang="ja-JP" altLang="en-US" sz="1600" b="0" dirty="0">
                <a:latin typeface="Microsoft YaHei UI" panose="020B0503020204020204" pitchFamily="34" charset="-122"/>
                <a:ea typeface="Microsoft YaHei UI" panose="020B0503020204020204" pitchFamily="34" charset="-122"/>
              </a:rPr>
              <a:t>超时检测，检查接收方的通信超时</a:t>
            </a:r>
            <a:r>
              <a:rPr lang="en-US" altLang="ja-JP" sz="1600" b="0" dirty="0">
                <a:latin typeface="Microsoft YaHei UI" panose="020B0503020204020204" pitchFamily="34" charset="-122"/>
                <a:ea typeface="Microsoft YaHei UI" panose="020B0503020204020204" pitchFamily="34" charset="-122"/>
              </a:rPr>
              <a:t>(</a:t>
            </a:r>
            <a:r>
              <a:rPr lang="en-US" altLang="zh-CN" sz="1600" b="0" dirty="0">
                <a:latin typeface="Microsoft YaHei UI" panose="020B0503020204020204" pitchFamily="34" charset="-122"/>
                <a:ea typeface="Microsoft YaHei UI" panose="020B0503020204020204" pitchFamily="34" charset="-122"/>
              </a:rPr>
              <a:t>Communication Timeout)</a:t>
            </a:r>
            <a:r>
              <a:rPr lang="ja-JP" altLang="en-US" sz="1600" b="0" dirty="0">
                <a:latin typeface="Microsoft YaHei UI" panose="020B0503020204020204" pitchFamily="34" charset="-122"/>
                <a:ea typeface="Microsoft YaHei UI" panose="020B0503020204020204" pitchFamily="34" charset="-122"/>
              </a:rPr>
              <a:t>和发送方的确认超时</a:t>
            </a:r>
            <a:r>
              <a:rPr lang="en-US" altLang="ja-JP" sz="1600" b="0" dirty="0">
                <a:latin typeface="Microsoft YaHei UI" panose="020B0503020204020204" pitchFamily="34" charset="-122"/>
                <a:ea typeface="Microsoft YaHei UI" panose="020B0503020204020204" pitchFamily="34" charset="-122"/>
              </a:rPr>
              <a:t>(</a:t>
            </a:r>
            <a:r>
              <a:rPr lang="en-US" altLang="zh-CN" sz="1600" b="0" dirty="0">
                <a:latin typeface="Microsoft YaHei UI" panose="020B0503020204020204" pitchFamily="34" charset="-122"/>
                <a:ea typeface="Microsoft YaHei UI" panose="020B0503020204020204" pitchFamily="34" charset="-122"/>
              </a:rPr>
              <a:t>Acknowledgement Timeout)</a:t>
            </a:r>
          </a:p>
          <a:p>
            <a:pPr marL="0" indent="0">
              <a:buNone/>
            </a:pPr>
            <a:endParaRPr lang="en-US" altLang="zh-CN" sz="1600" b="0" dirty="0">
              <a:latin typeface="Microsoft YaHei UI" panose="020B0503020204020204" pitchFamily="34" charset="-122"/>
              <a:ea typeface="Microsoft YaHei UI" panose="020B0503020204020204" pitchFamily="34" charset="-122"/>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44325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4C25B02-112F-D969-AA9D-81F008D9EDF5}"/>
              </a:ext>
            </a:extLst>
          </p:cNvPr>
          <p:cNvSpPr>
            <a:spLocks noGrp="1"/>
          </p:cNvSpPr>
          <p:nvPr>
            <p:ph type="sldNum" sz="quarter" idx="10"/>
          </p:nvPr>
        </p:nvSpPr>
        <p:spPr/>
        <p:txBody>
          <a:bodyPr/>
          <a:lstStyle/>
          <a:p>
            <a:fld id="{E8E9CBD9-E97A-4244-BA2F-A59041725FCD}" type="slidenum">
              <a:rPr lang="de-DE" altLang="ja-JP" smtClean="0"/>
              <a:pPr/>
              <a:t>14</a:t>
            </a:fld>
            <a:endParaRPr lang="de-DE" altLang="ja-JP"/>
          </a:p>
        </p:txBody>
      </p:sp>
      <p:sp>
        <p:nvSpPr>
          <p:cNvPr id="3" name="Footer Placeholder 2">
            <a:extLst>
              <a:ext uri="{FF2B5EF4-FFF2-40B4-BE49-F238E27FC236}">
                <a16:creationId xmlns:a16="http://schemas.microsoft.com/office/drawing/2014/main" id="{F79D19AB-7B07-EE6E-1882-D05F1BC30874}"/>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7" name="Rectangle 32">
            <a:extLst>
              <a:ext uri="{FF2B5EF4-FFF2-40B4-BE49-F238E27FC236}">
                <a16:creationId xmlns:a16="http://schemas.microsoft.com/office/drawing/2014/main" id="{E9E3A944-EA97-1726-59BA-979556F476EF}"/>
              </a:ext>
            </a:extLst>
          </p:cNvPr>
          <p:cNvSpPr txBox="1">
            <a:spLocks noChangeArrowheads="1"/>
          </p:cNvSpPr>
          <p:nvPr/>
        </p:nvSpPr>
        <p:spPr>
          <a:xfrm>
            <a:off x="90316" y="620689"/>
            <a:ext cx="8946180" cy="936104"/>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Profile1</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AUTOSAR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中指定了几种</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E2E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的配置，不同的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AUTOSAR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供应商还会提供其它的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Profile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。如</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Profile 1</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应提供以下机制：</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sp>
        <p:nvSpPr>
          <p:cNvPr id="8" name="标题 1">
            <a:extLst>
              <a:ext uri="{FF2B5EF4-FFF2-40B4-BE49-F238E27FC236}">
                <a16:creationId xmlns:a16="http://schemas.microsoft.com/office/drawing/2014/main" id="{2BAB1FCC-F4F4-A6B3-D60A-3EFE22699BE6}"/>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graphicFrame>
        <p:nvGraphicFramePr>
          <p:cNvPr id="10" name="Table 10">
            <a:extLst>
              <a:ext uri="{FF2B5EF4-FFF2-40B4-BE49-F238E27FC236}">
                <a16:creationId xmlns:a16="http://schemas.microsoft.com/office/drawing/2014/main" id="{178A6770-E021-9991-DD5F-E7026E6ED1B0}"/>
              </a:ext>
            </a:extLst>
          </p:cNvPr>
          <p:cNvGraphicFramePr>
            <a:graphicFrameLocks noGrp="1"/>
          </p:cNvGraphicFramePr>
          <p:nvPr>
            <p:extLst>
              <p:ext uri="{D42A27DB-BD31-4B8C-83A1-F6EECF244321}">
                <p14:modId xmlns:p14="http://schemas.microsoft.com/office/powerpoint/2010/main" val="1218168272"/>
              </p:ext>
            </p:extLst>
          </p:nvPr>
        </p:nvGraphicFramePr>
        <p:xfrm>
          <a:off x="185736" y="1513552"/>
          <a:ext cx="8706744" cy="4881880"/>
        </p:xfrm>
        <a:graphic>
          <a:graphicData uri="http://schemas.openxmlformats.org/drawingml/2006/table">
            <a:tbl>
              <a:tblPr firstRow="1" bandRow="1">
                <a:tableStyleId>{5C22544A-7EE6-4342-B048-85BDC9FD1C3A}</a:tableStyleId>
              </a:tblPr>
              <a:tblGrid>
                <a:gridCol w="1289920">
                  <a:extLst>
                    <a:ext uri="{9D8B030D-6E8A-4147-A177-3AD203B41FA5}">
                      <a16:colId xmlns:a16="http://schemas.microsoft.com/office/drawing/2014/main" val="1358261736"/>
                    </a:ext>
                  </a:extLst>
                </a:gridCol>
                <a:gridCol w="7416824">
                  <a:extLst>
                    <a:ext uri="{9D8B030D-6E8A-4147-A177-3AD203B41FA5}">
                      <a16:colId xmlns:a16="http://schemas.microsoft.com/office/drawing/2014/main" val="2640444343"/>
                    </a:ext>
                  </a:extLst>
                </a:gridCol>
              </a:tblGrid>
              <a:tr h="370840">
                <a:tc>
                  <a:txBody>
                    <a:bodyPr/>
                    <a:lstStyle/>
                    <a:p>
                      <a:pPr algn="ctr"/>
                      <a:r>
                        <a:rPr lang="zh-CN" altLang="en-US" dirty="0"/>
                        <a:t>控制端</a:t>
                      </a:r>
                      <a:endParaRPr lang="en-US" dirty="0"/>
                    </a:p>
                  </a:txBody>
                  <a:tcPr/>
                </a:tc>
                <a:tc>
                  <a:txBody>
                    <a:bodyPr/>
                    <a:lstStyle/>
                    <a:p>
                      <a:pPr algn="ctr"/>
                      <a:r>
                        <a:rPr lang="zh-CN" altLang="en-US" dirty="0"/>
                        <a:t>描述</a:t>
                      </a:r>
                      <a:endParaRPr lang="en-US" dirty="0"/>
                    </a:p>
                  </a:txBody>
                  <a:tcPr/>
                </a:tc>
                <a:extLst>
                  <a:ext uri="{0D108BD9-81ED-4DB2-BD59-A6C34878D82A}">
                    <a16:rowId xmlns:a16="http://schemas.microsoft.com/office/drawing/2014/main" val="3446147294"/>
                  </a:ext>
                </a:extLst>
              </a:tr>
              <a:tr h="370840">
                <a:tc>
                  <a:txBody>
                    <a:bodyPr/>
                    <a:lstStyle/>
                    <a:p>
                      <a:r>
                        <a:rPr lang="en-US" sz="1600" dirty="0">
                          <a:latin typeface="Microsoft YaHei UI" panose="020B0503020204020204" pitchFamily="34" charset="-122"/>
                          <a:ea typeface="Microsoft YaHei UI" panose="020B0503020204020204" pitchFamily="34" charset="-122"/>
                        </a:rPr>
                        <a:t>C</a:t>
                      </a:r>
                      <a:r>
                        <a:rPr lang="en-US" altLang="zh-CN" sz="1600" dirty="0">
                          <a:latin typeface="Microsoft YaHei UI" panose="020B0503020204020204" pitchFamily="34" charset="-122"/>
                          <a:ea typeface="Microsoft YaHei UI" panose="020B0503020204020204" pitchFamily="34" charset="-122"/>
                        </a:rPr>
                        <a:t>ounter</a:t>
                      </a:r>
                      <a:endParaRPr lang="en-US" sz="1600" dirty="0">
                        <a:latin typeface="Microsoft YaHei UI" panose="020B0503020204020204" pitchFamily="34" charset="-122"/>
                        <a:ea typeface="Microsoft YaHei UI" panose="020B0503020204020204" pitchFamily="34" charset="-122"/>
                      </a:endParaRPr>
                    </a:p>
                  </a:txBody>
                  <a:tcPr/>
                </a:tc>
                <a:tc>
                  <a:txBody>
                    <a:bodyPr/>
                    <a:lstStyle/>
                    <a:p>
                      <a:r>
                        <a:rPr lang="en-US" altLang="ja-JP" sz="1600" dirty="0">
                          <a:solidFill>
                            <a:schemeClr val="accent2"/>
                          </a:solidFill>
                          <a:latin typeface="Microsoft YaHei UI" panose="020B0503020204020204" pitchFamily="34" charset="-122"/>
                          <a:ea typeface="Microsoft YaHei UI" panose="020B0503020204020204" pitchFamily="34" charset="-122"/>
                        </a:rPr>
                        <a:t>4</a:t>
                      </a:r>
                      <a:r>
                        <a:rPr lang="ja-JP" altLang="en-US" sz="1600" dirty="0">
                          <a:solidFill>
                            <a:schemeClr val="accent2"/>
                          </a:solidFill>
                          <a:latin typeface="Microsoft YaHei UI" panose="020B0503020204020204" pitchFamily="34" charset="-122"/>
                          <a:ea typeface="Microsoft YaHei UI" panose="020B0503020204020204" pitchFamily="34" charset="-122"/>
                        </a:rPr>
                        <a:t>位</a:t>
                      </a:r>
                      <a:r>
                        <a:rPr lang="en-US" altLang="ja-JP" sz="1600" dirty="0">
                          <a:latin typeface="Microsoft YaHei UI" panose="020B0503020204020204" pitchFamily="34" charset="-122"/>
                          <a:ea typeface="Microsoft YaHei UI" panose="020B0503020204020204" pitchFamily="34" charset="-122"/>
                        </a:rPr>
                        <a:t>,</a:t>
                      </a:r>
                      <a:r>
                        <a:rPr lang="ja-JP" altLang="en-US" sz="1600" dirty="0">
                          <a:latin typeface="Microsoft YaHei UI" panose="020B0503020204020204" pitchFamily="34" charset="-122"/>
                          <a:ea typeface="Microsoft YaHei UI" panose="020B0503020204020204" pitchFamily="34" charset="-122"/>
                        </a:rPr>
                        <a:t>表示每次发送请求时从</a:t>
                      </a:r>
                      <a:r>
                        <a:rPr lang="en-US" altLang="ja-JP" sz="1600" dirty="0">
                          <a:solidFill>
                            <a:schemeClr val="accent2"/>
                          </a:solidFill>
                          <a:latin typeface="Microsoft YaHei UI" panose="020B0503020204020204" pitchFamily="34" charset="-122"/>
                          <a:ea typeface="Microsoft YaHei UI" panose="020B0503020204020204" pitchFamily="34" charset="-122"/>
                        </a:rPr>
                        <a:t>0</a:t>
                      </a:r>
                      <a:r>
                        <a:rPr lang="ja-JP" altLang="en-US" sz="1600" dirty="0">
                          <a:solidFill>
                            <a:schemeClr val="accent2"/>
                          </a:solidFill>
                          <a:latin typeface="Microsoft YaHei UI" panose="020B0503020204020204" pitchFamily="34" charset="-122"/>
                          <a:ea typeface="Microsoft YaHei UI" panose="020B0503020204020204" pitchFamily="34" charset="-122"/>
                        </a:rPr>
                        <a:t>到</a:t>
                      </a:r>
                      <a:r>
                        <a:rPr lang="en-US" altLang="ja-JP" sz="1600" dirty="0">
                          <a:solidFill>
                            <a:schemeClr val="accent2"/>
                          </a:solidFill>
                          <a:latin typeface="Microsoft YaHei UI" panose="020B0503020204020204" pitchFamily="34" charset="-122"/>
                          <a:ea typeface="Microsoft YaHei UI" panose="020B0503020204020204" pitchFamily="34" charset="-122"/>
                        </a:rPr>
                        <a:t>14</a:t>
                      </a:r>
                      <a:r>
                        <a:rPr lang="ja-JP" altLang="en-US" sz="1600" dirty="0">
                          <a:latin typeface="Microsoft YaHei UI" panose="020B0503020204020204" pitchFamily="34" charset="-122"/>
                          <a:ea typeface="Microsoft YaHei UI" panose="020B0503020204020204" pitchFamily="34" charset="-122"/>
                        </a:rPr>
                        <a:t>递增的数字。</a:t>
                      </a:r>
                    </a:p>
                    <a:p>
                      <a:r>
                        <a:rPr lang="en-US" sz="1600" dirty="0">
                          <a:latin typeface="Microsoft YaHei UI" panose="020B0503020204020204" pitchFamily="34" charset="-122"/>
                          <a:ea typeface="Microsoft YaHei UI" panose="020B0503020204020204" pitchFamily="34" charset="-122"/>
                        </a:rPr>
                        <a:t>E2E Profile 1</a:t>
                      </a:r>
                      <a:r>
                        <a:rPr lang="ja-JP" altLang="en-US" sz="1600" dirty="0">
                          <a:latin typeface="Microsoft YaHei UI" panose="020B0503020204020204" pitchFamily="34" charset="-122"/>
                          <a:ea typeface="Microsoft YaHei UI" panose="020B0503020204020204" pitchFamily="34" charset="-122"/>
                        </a:rPr>
                        <a:t>提供了</a:t>
                      </a:r>
                      <a:r>
                        <a:rPr lang="en-US" sz="1600" dirty="0">
                          <a:latin typeface="Microsoft YaHei UI" panose="020B0503020204020204" pitchFamily="34" charset="-122"/>
                          <a:ea typeface="Microsoft YaHei UI" panose="020B0503020204020204" pitchFamily="34" charset="-122"/>
                        </a:rPr>
                        <a:t>Alive Counter</a:t>
                      </a:r>
                      <a:r>
                        <a:rPr lang="ja-JP" altLang="en-US" sz="1600" dirty="0">
                          <a:latin typeface="Microsoft YaHei UI" panose="020B0503020204020204" pitchFamily="34" charset="-122"/>
                          <a:ea typeface="Microsoft YaHei UI" panose="020B0503020204020204" pitchFamily="34" charset="-122"/>
                        </a:rPr>
                        <a:t>和</a:t>
                      </a:r>
                      <a:r>
                        <a:rPr lang="en-US" sz="1600" dirty="0">
                          <a:latin typeface="Microsoft YaHei UI" panose="020B0503020204020204" pitchFamily="34" charset="-122"/>
                          <a:ea typeface="Microsoft YaHei UI" panose="020B0503020204020204" pitchFamily="34" charset="-122"/>
                        </a:rPr>
                        <a:t>Sequence Counter</a:t>
                      </a:r>
                      <a:r>
                        <a:rPr lang="ja-JP" altLang="en-US" sz="1600" dirty="0">
                          <a:latin typeface="Microsoft YaHei UI" panose="020B0503020204020204" pitchFamily="34" charset="-122"/>
                          <a:ea typeface="Microsoft YaHei UI" panose="020B0503020204020204" pitchFamily="34" charset="-122"/>
                        </a:rPr>
                        <a:t>机制，评估相同的</a:t>
                      </a:r>
                      <a:r>
                        <a:rPr lang="en-US" altLang="ja-JP" sz="1600" dirty="0">
                          <a:latin typeface="Microsoft YaHei UI" panose="020B0503020204020204" pitchFamily="34" charset="-122"/>
                          <a:ea typeface="Microsoft YaHei UI" panose="020B0503020204020204" pitchFamily="34" charset="-122"/>
                        </a:rPr>
                        <a:t>4</a:t>
                      </a:r>
                      <a:r>
                        <a:rPr lang="ja-JP" altLang="en-US" sz="1600" dirty="0">
                          <a:latin typeface="Microsoft YaHei UI" panose="020B0503020204020204" pitchFamily="34" charset="-122"/>
                          <a:ea typeface="Microsoft YaHei UI" panose="020B0503020204020204" pitchFamily="34" charset="-122"/>
                        </a:rPr>
                        <a:t>位。</a:t>
                      </a:r>
                      <a:endParaRPr lang="en-US" sz="1600" dirty="0">
                        <a:latin typeface="Microsoft YaHei UI" panose="020B0503020204020204" pitchFamily="34" charset="-122"/>
                        <a:ea typeface="Microsoft YaHei UI" panose="020B0503020204020204" pitchFamily="34" charset="-122"/>
                      </a:endParaRPr>
                    </a:p>
                  </a:txBody>
                  <a:tcPr/>
                </a:tc>
                <a:extLst>
                  <a:ext uri="{0D108BD9-81ED-4DB2-BD59-A6C34878D82A}">
                    <a16:rowId xmlns:a16="http://schemas.microsoft.com/office/drawing/2014/main" val="3567660374"/>
                  </a:ext>
                </a:extLst>
              </a:tr>
              <a:tr h="370840">
                <a:tc>
                  <a:txBody>
                    <a:bodyPr/>
                    <a:lstStyle/>
                    <a:p>
                      <a:r>
                        <a:rPr lang="en-US" sz="1600" dirty="0">
                          <a:latin typeface="Microsoft YaHei UI" panose="020B0503020204020204" pitchFamily="34" charset="-122"/>
                          <a:ea typeface="Microsoft YaHei UI" panose="020B0503020204020204" pitchFamily="34" charset="-122"/>
                        </a:rPr>
                        <a:t>Timeout Monitoring</a:t>
                      </a:r>
                    </a:p>
                  </a:txBody>
                  <a:tcPr/>
                </a:tc>
                <a:tc>
                  <a:txBody>
                    <a:bodyPr/>
                    <a:lstStyle/>
                    <a:p>
                      <a:r>
                        <a:rPr lang="ja-JP" altLang="en-US" sz="1600" dirty="0">
                          <a:latin typeface="Microsoft YaHei UI" panose="020B0503020204020204" pitchFamily="34" charset="-122"/>
                          <a:ea typeface="Microsoft YaHei UI" panose="020B0503020204020204" pitchFamily="34" charset="-122"/>
                        </a:rPr>
                        <a:t>超时由</a:t>
                      </a:r>
                      <a:r>
                        <a:rPr lang="en-US" sz="1600" dirty="0">
                          <a:latin typeface="Microsoft YaHei UI" panose="020B0503020204020204" pitchFamily="34" charset="-122"/>
                          <a:ea typeface="Microsoft YaHei UI" panose="020B0503020204020204" pitchFamily="34" charset="-122"/>
                        </a:rPr>
                        <a:t>E2E Library</a:t>
                      </a:r>
                      <a:r>
                        <a:rPr lang="ja-JP" altLang="en-US" sz="1600" dirty="0">
                          <a:latin typeface="Microsoft YaHei UI" panose="020B0503020204020204" pitchFamily="34" charset="-122"/>
                          <a:ea typeface="Microsoft YaHei UI" panose="020B0503020204020204" pitchFamily="34" charset="-122"/>
                        </a:rPr>
                        <a:t>通过对计数器的评估，通过接收器处的非阻塞读取来确定。</a:t>
                      </a:r>
                    </a:p>
                    <a:p>
                      <a:r>
                        <a:rPr lang="en-US" sz="1600" dirty="0">
                          <a:latin typeface="Microsoft YaHei UI" panose="020B0503020204020204" pitchFamily="34" charset="-122"/>
                          <a:ea typeface="Microsoft YaHei UI" panose="020B0503020204020204" pitchFamily="34" charset="-122"/>
                        </a:rPr>
                        <a:t>E2E Library</a:t>
                      </a:r>
                      <a:r>
                        <a:rPr lang="ja-JP" altLang="en-US" sz="1600" dirty="0">
                          <a:latin typeface="Microsoft YaHei UI" panose="020B0503020204020204" pitchFamily="34" charset="-122"/>
                          <a:ea typeface="Microsoft YaHei UI" panose="020B0503020204020204" pitchFamily="34" charset="-122"/>
                        </a:rPr>
                        <a:t>通过</a:t>
                      </a:r>
                      <a:r>
                        <a:rPr lang="en-US" sz="1600" dirty="0">
                          <a:latin typeface="Microsoft YaHei UI" panose="020B0503020204020204" pitchFamily="34" charset="-122"/>
                          <a:ea typeface="Microsoft YaHei UI" panose="020B0503020204020204" pitchFamily="34" charset="-122"/>
                        </a:rPr>
                        <a:t>E2E_P01CheckStatusType</a:t>
                      </a:r>
                      <a:r>
                        <a:rPr lang="ja-JP" altLang="en-US" sz="1600" dirty="0">
                          <a:latin typeface="Microsoft YaHei UI" panose="020B0503020204020204" pitchFamily="34" charset="-122"/>
                          <a:ea typeface="Microsoft YaHei UI" panose="020B0503020204020204" pitchFamily="34" charset="-122"/>
                        </a:rPr>
                        <a:t>中的状态标志将超时报告给调用者。</a:t>
                      </a:r>
                      <a:endParaRPr lang="en-US" sz="1600" dirty="0">
                        <a:latin typeface="Microsoft YaHei UI" panose="020B0503020204020204" pitchFamily="34" charset="-122"/>
                        <a:ea typeface="Microsoft YaHei UI" panose="020B0503020204020204" pitchFamily="34" charset="-122"/>
                      </a:endParaRPr>
                    </a:p>
                  </a:txBody>
                  <a:tcPr/>
                </a:tc>
                <a:extLst>
                  <a:ext uri="{0D108BD9-81ED-4DB2-BD59-A6C34878D82A}">
                    <a16:rowId xmlns:a16="http://schemas.microsoft.com/office/drawing/2014/main" val="81256310"/>
                  </a:ext>
                </a:extLst>
              </a:tr>
              <a:tr h="370840">
                <a:tc>
                  <a:txBody>
                    <a:bodyPr/>
                    <a:lstStyle/>
                    <a:p>
                      <a:r>
                        <a:rPr lang="en-US" sz="1600" dirty="0">
                          <a:latin typeface="Microsoft YaHei UI" panose="020B0503020204020204" pitchFamily="34" charset="-122"/>
                          <a:ea typeface="Microsoft YaHei UI" panose="020B0503020204020204" pitchFamily="34" charset="-122"/>
                        </a:rPr>
                        <a:t>Data ID</a:t>
                      </a:r>
                    </a:p>
                  </a:txBody>
                  <a:tcPr/>
                </a:tc>
                <a:tc>
                  <a:txBody>
                    <a:bodyPr/>
                    <a:lstStyle/>
                    <a:p>
                      <a:r>
                        <a:rPr lang="en-US" altLang="zh-CN" sz="1600" dirty="0">
                          <a:solidFill>
                            <a:schemeClr val="accent2"/>
                          </a:solidFill>
                          <a:latin typeface="Microsoft YaHei UI" panose="020B0503020204020204" pitchFamily="34" charset="-122"/>
                          <a:ea typeface="Microsoft YaHei UI" panose="020B0503020204020204" pitchFamily="34" charset="-122"/>
                        </a:rPr>
                        <a:t>16</a:t>
                      </a:r>
                      <a:r>
                        <a:rPr lang="zh-CN" altLang="en-US" sz="1600" dirty="0">
                          <a:solidFill>
                            <a:schemeClr val="accent2"/>
                          </a:solidFill>
                          <a:latin typeface="Microsoft YaHei UI" panose="020B0503020204020204" pitchFamily="34" charset="-122"/>
                          <a:ea typeface="Microsoft YaHei UI" panose="020B0503020204020204" pitchFamily="34" charset="-122"/>
                        </a:rPr>
                        <a:t>位</a:t>
                      </a:r>
                      <a:r>
                        <a:rPr lang="zh-CN" altLang="en-US" sz="1600" dirty="0">
                          <a:latin typeface="Microsoft YaHei UI" panose="020B0503020204020204" pitchFamily="34" charset="-122"/>
                          <a:ea typeface="Microsoft YaHei UI" panose="020B0503020204020204" pitchFamily="34" charset="-122"/>
                        </a:rPr>
                        <a:t>，唯一编号，包含在</a:t>
                      </a:r>
                      <a:r>
                        <a:rPr lang="en-US" altLang="zh-CN" sz="1600" dirty="0">
                          <a:latin typeface="Microsoft YaHei UI" panose="020B0503020204020204" pitchFamily="34" charset="-122"/>
                          <a:ea typeface="Microsoft YaHei UI" panose="020B0503020204020204" pitchFamily="34" charset="-122"/>
                        </a:rPr>
                        <a:t>CRC</a:t>
                      </a:r>
                      <a:r>
                        <a:rPr lang="zh-CN" altLang="en-US" sz="1600" dirty="0">
                          <a:latin typeface="Microsoft YaHei UI" panose="020B0503020204020204" pitchFamily="34" charset="-122"/>
                          <a:ea typeface="Microsoft YaHei UI" panose="020B0503020204020204" pitchFamily="34" charset="-122"/>
                        </a:rPr>
                        <a:t>计算中。</a:t>
                      </a:r>
                    </a:p>
                    <a:p>
                      <a:r>
                        <a:rPr lang="zh-CN" altLang="en-US" sz="1600" dirty="0">
                          <a:latin typeface="Microsoft YaHei UI" panose="020B0503020204020204" pitchFamily="34" charset="-122"/>
                          <a:ea typeface="Microsoft YaHei UI" panose="020B0503020204020204" pitchFamily="34" charset="-122"/>
                        </a:rPr>
                        <a:t>对于等于</a:t>
                      </a:r>
                      <a:r>
                        <a:rPr lang="en-US" altLang="zh-CN" sz="1600" dirty="0">
                          <a:latin typeface="Microsoft YaHei UI" panose="020B0503020204020204" pitchFamily="34" charset="-122"/>
                          <a:ea typeface="Microsoft YaHei UI" panose="020B0503020204020204" pitchFamily="34" charset="-122"/>
                        </a:rPr>
                        <a:t>0</a:t>
                      </a:r>
                      <a:r>
                        <a:rPr lang="zh-CN" altLang="en-US" sz="1600" dirty="0">
                          <a:latin typeface="Microsoft YaHei UI" panose="020B0503020204020204" pitchFamily="34" charset="-122"/>
                          <a:ea typeface="Microsoft YaHei UI" panose="020B0503020204020204" pitchFamily="34" charset="-122"/>
                        </a:rPr>
                        <a:t>、</a:t>
                      </a:r>
                      <a:r>
                        <a:rPr lang="en-US" altLang="zh-CN" sz="1600" dirty="0">
                          <a:latin typeface="Microsoft YaHei UI" panose="020B0503020204020204" pitchFamily="34" charset="-122"/>
                          <a:ea typeface="Microsoft YaHei UI" panose="020B0503020204020204" pitchFamily="34" charset="-122"/>
                        </a:rPr>
                        <a:t>1</a:t>
                      </a:r>
                      <a:r>
                        <a:rPr lang="zh-CN" altLang="en-US" sz="1600" dirty="0">
                          <a:latin typeface="Microsoft YaHei UI" panose="020B0503020204020204" pitchFamily="34" charset="-122"/>
                          <a:ea typeface="Microsoft YaHei UI" panose="020B0503020204020204" pitchFamily="34" charset="-122"/>
                        </a:rPr>
                        <a:t>或</a:t>
                      </a:r>
                      <a:r>
                        <a:rPr lang="en-US" altLang="zh-CN" sz="1600" dirty="0">
                          <a:latin typeface="Microsoft YaHei UI" panose="020B0503020204020204" pitchFamily="34" charset="-122"/>
                          <a:ea typeface="Microsoft YaHei UI" panose="020B0503020204020204" pitchFamily="34" charset="-122"/>
                        </a:rPr>
                        <a:t>2</a:t>
                      </a:r>
                      <a:r>
                        <a:rPr lang="zh-CN" altLang="en-US" sz="1600" dirty="0">
                          <a:latin typeface="Microsoft YaHei UI" panose="020B0503020204020204" pitchFamily="34" charset="-122"/>
                          <a:ea typeface="Microsoft YaHei UI" panose="020B0503020204020204" pitchFamily="34" charset="-122"/>
                        </a:rPr>
                        <a:t>的</a:t>
                      </a:r>
                      <a:r>
                        <a:rPr lang="en-US" altLang="zh-CN" sz="1600" dirty="0" err="1">
                          <a:latin typeface="Microsoft YaHei UI" panose="020B0503020204020204" pitchFamily="34" charset="-122"/>
                          <a:ea typeface="Microsoft YaHei UI" panose="020B0503020204020204" pitchFamily="34" charset="-122"/>
                        </a:rPr>
                        <a:t>dataIdMode</a:t>
                      </a:r>
                      <a:r>
                        <a:rPr lang="zh-CN" altLang="en-US" sz="1600" dirty="0">
                          <a:latin typeface="Microsoft YaHei UI" panose="020B0503020204020204" pitchFamily="34" charset="-122"/>
                          <a:ea typeface="Microsoft YaHei UI" panose="020B0503020204020204" pitchFamily="34" charset="-122"/>
                        </a:rPr>
                        <a:t>，不传输</a:t>
                      </a:r>
                      <a:r>
                        <a:rPr lang="en-US" altLang="zh-CN" sz="1600" dirty="0">
                          <a:latin typeface="Microsoft YaHei UI" panose="020B0503020204020204" pitchFamily="34" charset="-122"/>
                          <a:ea typeface="Microsoft YaHei UI" panose="020B0503020204020204" pitchFamily="34" charset="-122"/>
                        </a:rPr>
                        <a:t>Data ID</a:t>
                      </a:r>
                      <a:r>
                        <a:rPr lang="zh-CN" altLang="en-US" sz="1600" dirty="0">
                          <a:latin typeface="Microsoft YaHei UI" panose="020B0503020204020204" pitchFamily="34" charset="-122"/>
                          <a:ea typeface="Microsoft YaHei UI" panose="020B0503020204020204" pitchFamily="34" charset="-122"/>
                        </a:rPr>
                        <a:t>，而是包含在</a:t>
                      </a:r>
                      <a:r>
                        <a:rPr lang="en-US" altLang="zh-CN" sz="1600" dirty="0">
                          <a:latin typeface="Microsoft YaHei UI" panose="020B0503020204020204" pitchFamily="34" charset="-122"/>
                          <a:ea typeface="Microsoft YaHei UI" panose="020B0503020204020204" pitchFamily="34" charset="-122"/>
                        </a:rPr>
                        <a:t>CRC</a:t>
                      </a:r>
                      <a:r>
                        <a:rPr lang="zh-CN" altLang="en-US" sz="1600" dirty="0">
                          <a:latin typeface="Microsoft YaHei UI" panose="020B0503020204020204" pitchFamily="34" charset="-122"/>
                          <a:ea typeface="Microsoft YaHei UI" panose="020B0503020204020204" pitchFamily="34" charset="-122"/>
                        </a:rPr>
                        <a:t>计算中。</a:t>
                      </a:r>
                      <a:endParaRPr lang="en-US" altLang="zh-CN" sz="1600" dirty="0">
                        <a:latin typeface="Microsoft YaHei UI" panose="020B0503020204020204" pitchFamily="34" charset="-122"/>
                        <a:ea typeface="Microsoft YaHei UI" panose="020B0503020204020204" pitchFamily="34" charset="-122"/>
                      </a:endParaRPr>
                    </a:p>
                    <a:p>
                      <a:r>
                        <a:rPr lang="zh-CN" altLang="en-US" sz="1600" dirty="0">
                          <a:latin typeface="Microsoft YaHei UI" panose="020B0503020204020204" pitchFamily="34" charset="-122"/>
                          <a:ea typeface="Microsoft YaHei UI" panose="020B0503020204020204" pitchFamily="34" charset="-122"/>
                        </a:rPr>
                        <a:t>对于</a:t>
                      </a:r>
                      <a:r>
                        <a:rPr lang="en-US" altLang="zh-CN" sz="1600" dirty="0" err="1">
                          <a:latin typeface="Microsoft YaHei UI" panose="020B0503020204020204" pitchFamily="34" charset="-122"/>
                          <a:ea typeface="Microsoft YaHei UI" panose="020B0503020204020204" pitchFamily="34" charset="-122"/>
                        </a:rPr>
                        <a:t>dataIdMode</a:t>
                      </a:r>
                      <a:r>
                        <a:rPr lang="zh-CN" altLang="en-US" sz="1600" dirty="0">
                          <a:latin typeface="Microsoft YaHei UI" panose="020B0503020204020204" pitchFamily="34" charset="-122"/>
                          <a:ea typeface="Microsoft YaHei UI" panose="020B0503020204020204" pitchFamily="34" charset="-122"/>
                        </a:rPr>
                        <a:t>等于</a:t>
                      </a:r>
                      <a:r>
                        <a:rPr lang="en-US" altLang="zh-CN" sz="1600" dirty="0">
                          <a:latin typeface="Microsoft YaHei UI" panose="020B0503020204020204" pitchFamily="34" charset="-122"/>
                          <a:ea typeface="Microsoft YaHei UI" panose="020B0503020204020204" pitchFamily="34" charset="-122"/>
                        </a:rPr>
                        <a:t>3</a:t>
                      </a:r>
                      <a:r>
                        <a:rPr lang="zh-CN" altLang="en-US" sz="1600" dirty="0">
                          <a:latin typeface="Microsoft YaHei UI" panose="020B0503020204020204" pitchFamily="34" charset="-122"/>
                          <a:ea typeface="Microsoft YaHei UI" panose="020B0503020204020204" pitchFamily="34" charset="-122"/>
                        </a:rPr>
                        <a:t>：</a:t>
                      </a:r>
                    </a:p>
                    <a:p>
                      <a:pPr marL="285750" indent="-285750">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不使用</a:t>
                      </a:r>
                      <a:r>
                        <a:rPr lang="en-US" altLang="zh-CN" sz="1600" dirty="0" err="1">
                          <a:latin typeface="Microsoft YaHei UI" panose="020B0503020204020204" pitchFamily="34" charset="-122"/>
                          <a:ea typeface="Microsoft YaHei UI" panose="020B0503020204020204" pitchFamily="34" charset="-122"/>
                        </a:rPr>
                        <a:t>DataID</a:t>
                      </a:r>
                      <a:r>
                        <a:rPr lang="zh-CN" altLang="en-US" sz="1600" dirty="0">
                          <a:latin typeface="Microsoft YaHei UI" panose="020B0503020204020204" pitchFamily="34" charset="-122"/>
                          <a:ea typeface="Microsoft YaHei UI" panose="020B0503020204020204" pitchFamily="34" charset="-122"/>
                        </a:rPr>
                        <a:t>高字节的高半字节（它是</a:t>
                      </a:r>
                      <a:r>
                        <a:rPr lang="en-US" altLang="zh-CN" sz="1600" dirty="0">
                          <a:latin typeface="Microsoft YaHei UI" panose="020B0503020204020204" pitchFamily="34" charset="-122"/>
                          <a:ea typeface="Microsoft YaHei UI" panose="020B0503020204020204" pitchFamily="34" charset="-122"/>
                        </a:rPr>
                        <a:t>0x0</a:t>
                      </a:r>
                      <a:r>
                        <a:rPr lang="zh-CN" altLang="en-US" sz="1600" dirty="0">
                          <a:latin typeface="Microsoft YaHei UI" panose="020B0503020204020204" pitchFamily="34" charset="-122"/>
                          <a:ea typeface="Microsoft YaHei UI" panose="020B0503020204020204" pitchFamily="34" charset="-122"/>
                        </a:rPr>
                        <a:t>），因为</a:t>
                      </a:r>
                      <a:r>
                        <a:rPr lang="en-US" altLang="zh-CN" sz="1600" dirty="0" err="1">
                          <a:latin typeface="Microsoft YaHei UI" panose="020B0503020204020204" pitchFamily="34" charset="-122"/>
                          <a:ea typeface="Microsoft YaHei UI" panose="020B0503020204020204" pitchFamily="34" charset="-122"/>
                        </a:rPr>
                        <a:t>DataID</a:t>
                      </a:r>
                      <a:r>
                        <a:rPr lang="zh-CN" altLang="en-US" sz="1600" dirty="0">
                          <a:latin typeface="Microsoft YaHei UI" panose="020B0503020204020204" pitchFamily="34" charset="-122"/>
                          <a:ea typeface="Microsoft YaHei UI" panose="020B0503020204020204" pitchFamily="34" charset="-122"/>
                        </a:rPr>
                        <a:t>被限制为</a:t>
                      </a:r>
                      <a:r>
                        <a:rPr lang="en-US" altLang="zh-CN" sz="1600" dirty="0">
                          <a:latin typeface="Microsoft YaHei UI" panose="020B0503020204020204" pitchFamily="34" charset="-122"/>
                          <a:ea typeface="Microsoft YaHei UI" panose="020B0503020204020204" pitchFamily="34" charset="-122"/>
                        </a:rPr>
                        <a:t>12</a:t>
                      </a:r>
                      <a:r>
                        <a:rPr lang="zh-CN" altLang="en-US" sz="1600" dirty="0">
                          <a:latin typeface="Microsoft YaHei UI" panose="020B0503020204020204" pitchFamily="34" charset="-122"/>
                          <a:ea typeface="Microsoft YaHei UI" panose="020B0503020204020204" pitchFamily="34" charset="-122"/>
                        </a:rPr>
                        <a:t>位，</a:t>
                      </a:r>
                    </a:p>
                    <a:p>
                      <a:pPr marL="285750" indent="-285750">
                        <a:buFont typeface="Arial" panose="020B0604020202020204" pitchFamily="34" charset="0"/>
                        <a:buChar char="•"/>
                      </a:pPr>
                      <a:r>
                        <a:rPr lang="en-US" altLang="zh-CN" sz="1600" dirty="0" err="1">
                          <a:latin typeface="Microsoft YaHei UI" panose="020B0503020204020204" pitchFamily="34" charset="-122"/>
                          <a:ea typeface="Microsoft YaHei UI" panose="020B0503020204020204" pitchFamily="34" charset="-122"/>
                        </a:rPr>
                        <a:t>DataID</a:t>
                      </a:r>
                      <a:r>
                        <a:rPr lang="zh-CN" altLang="en-US" sz="1600" dirty="0">
                          <a:latin typeface="Microsoft YaHei UI" panose="020B0503020204020204" pitchFamily="34" charset="-122"/>
                          <a:ea typeface="Microsoft YaHei UI" panose="020B0503020204020204" pitchFamily="34" charset="-122"/>
                        </a:rPr>
                        <a:t>高字节的低半字节被传输并在计算</a:t>
                      </a:r>
                      <a:r>
                        <a:rPr lang="en-US" altLang="zh-CN" sz="1600" dirty="0">
                          <a:latin typeface="Microsoft YaHei UI" panose="020B0503020204020204" pitchFamily="34" charset="-122"/>
                          <a:ea typeface="Microsoft YaHei UI" panose="020B0503020204020204" pitchFamily="34" charset="-122"/>
                        </a:rPr>
                        <a:t>CRC over Data</a:t>
                      </a:r>
                      <a:r>
                        <a:rPr lang="zh-CN" altLang="en-US" sz="1600" dirty="0">
                          <a:latin typeface="Microsoft YaHei UI" panose="020B0503020204020204" pitchFamily="34" charset="-122"/>
                          <a:ea typeface="Microsoft YaHei UI" panose="020B0503020204020204" pitchFamily="34" charset="-122"/>
                        </a:rPr>
                        <a:t>时被</a:t>
                      </a:r>
                      <a:r>
                        <a:rPr lang="en-US" altLang="zh-CN" sz="1600" dirty="0">
                          <a:latin typeface="Microsoft YaHei UI" panose="020B0503020204020204" pitchFamily="34" charset="-122"/>
                          <a:ea typeface="Microsoft YaHei UI" panose="020B0503020204020204" pitchFamily="34" charset="-122"/>
                        </a:rPr>
                        <a:t>CRC</a:t>
                      </a:r>
                      <a:r>
                        <a:rPr lang="zh-CN" altLang="en-US" sz="1600" dirty="0">
                          <a:latin typeface="Microsoft YaHei UI" panose="020B0503020204020204" pitchFamily="34" charset="-122"/>
                          <a:ea typeface="Microsoft YaHei UI" panose="020B0503020204020204" pitchFamily="34" charset="-122"/>
                        </a:rPr>
                        <a:t>计算覆盖。</a:t>
                      </a:r>
                    </a:p>
                    <a:p>
                      <a:pPr marL="285750" indent="-285750">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不传输低字节，但它作为起始值包含在</a:t>
                      </a:r>
                      <a:r>
                        <a:rPr lang="en-US" altLang="zh-CN" sz="1600" dirty="0">
                          <a:latin typeface="Microsoft YaHei UI" panose="020B0503020204020204" pitchFamily="34" charset="-122"/>
                          <a:ea typeface="Microsoft YaHei UI" panose="020B0503020204020204" pitchFamily="34" charset="-122"/>
                        </a:rPr>
                        <a:t>CRC</a:t>
                      </a:r>
                      <a:r>
                        <a:rPr lang="zh-CN" altLang="en-US" sz="1600" dirty="0">
                          <a:latin typeface="Microsoft YaHei UI" panose="020B0503020204020204" pitchFamily="34" charset="-122"/>
                          <a:ea typeface="Microsoft YaHei UI" panose="020B0503020204020204" pitchFamily="34" charset="-122"/>
                        </a:rPr>
                        <a:t>计算中（例如</a:t>
                      </a:r>
                      <a:r>
                        <a:rPr lang="en-US" altLang="zh-CN" sz="1600" dirty="0" err="1">
                          <a:latin typeface="Microsoft YaHei UI" panose="020B0503020204020204" pitchFamily="34" charset="-122"/>
                          <a:ea typeface="Microsoft YaHei UI" panose="020B0503020204020204" pitchFamily="34" charset="-122"/>
                        </a:rPr>
                        <a:t>dataIDMode</a:t>
                      </a:r>
                      <a:r>
                        <a:rPr lang="zh-CN" altLang="en-US" sz="1600" dirty="0">
                          <a:latin typeface="Microsoft YaHei UI" panose="020B0503020204020204" pitchFamily="34" charset="-122"/>
                          <a:ea typeface="Microsoft YaHei UI" panose="020B0503020204020204" pitchFamily="34" charset="-122"/>
                        </a:rPr>
                        <a:t>等于</a:t>
                      </a:r>
                      <a:r>
                        <a:rPr lang="en-US" altLang="zh-CN" sz="1600" dirty="0">
                          <a:latin typeface="Microsoft YaHei UI" panose="020B0503020204020204" pitchFamily="34" charset="-122"/>
                          <a:ea typeface="Microsoft YaHei UI" panose="020B0503020204020204" pitchFamily="34" charset="-122"/>
                        </a:rPr>
                        <a:t>0</a:t>
                      </a:r>
                      <a:r>
                        <a:rPr lang="zh-CN" altLang="en-US" sz="1600" dirty="0">
                          <a:latin typeface="Microsoft YaHei UI" panose="020B0503020204020204" pitchFamily="34" charset="-122"/>
                          <a:ea typeface="Microsoft YaHei UI" panose="020B0503020204020204" pitchFamily="34" charset="-122"/>
                        </a:rPr>
                        <a:t>、</a:t>
                      </a:r>
                      <a:r>
                        <a:rPr lang="en-US" altLang="zh-CN" sz="1600" dirty="0">
                          <a:latin typeface="Microsoft YaHei UI" panose="020B0503020204020204" pitchFamily="34" charset="-122"/>
                          <a:ea typeface="Microsoft YaHei UI" panose="020B0503020204020204" pitchFamily="34" charset="-122"/>
                        </a:rPr>
                        <a:t>1</a:t>
                      </a:r>
                      <a:r>
                        <a:rPr lang="zh-CN" altLang="en-US" sz="1600" dirty="0">
                          <a:latin typeface="Microsoft YaHei UI" panose="020B0503020204020204" pitchFamily="34" charset="-122"/>
                          <a:ea typeface="Microsoft YaHei UI" panose="020B0503020204020204" pitchFamily="34" charset="-122"/>
                        </a:rPr>
                        <a:t>或</a:t>
                      </a:r>
                      <a:r>
                        <a:rPr lang="en-US" altLang="zh-CN" sz="1600" dirty="0">
                          <a:latin typeface="Microsoft YaHei UI" panose="020B0503020204020204" pitchFamily="34" charset="-122"/>
                          <a:ea typeface="Microsoft YaHei UI" panose="020B0503020204020204" pitchFamily="34" charset="-122"/>
                        </a:rPr>
                        <a:t>2</a:t>
                      </a:r>
                      <a:r>
                        <a:rPr lang="zh-CN" altLang="en-US" sz="1600" dirty="0">
                          <a:latin typeface="Microsoft YaHei UI" panose="020B0503020204020204" pitchFamily="34" charset="-122"/>
                          <a:ea typeface="Microsoft YaHei UI" panose="020B0503020204020204" pitchFamily="34" charset="-122"/>
                        </a:rPr>
                        <a:t>）。</a:t>
                      </a:r>
                    </a:p>
                  </a:txBody>
                  <a:tcPr/>
                </a:tc>
                <a:extLst>
                  <a:ext uri="{0D108BD9-81ED-4DB2-BD59-A6C34878D82A}">
                    <a16:rowId xmlns:a16="http://schemas.microsoft.com/office/drawing/2014/main" val="2591481070"/>
                  </a:ext>
                </a:extLst>
              </a:tr>
              <a:tr h="370840">
                <a:tc>
                  <a:txBody>
                    <a:bodyPr/>
                    <a:lstStyle/>
                    <a:p>
                      <a:r>
                        <a:rPr lang="en-US" sz="1600" dirty="0">
                          <a:latin typeface="Microsoft YaHei UI" panose="020B0503020204020204" pitchFamily="34" charset="-122"/>
                          <a:ea typeface="Microsoft YaHei UI" panose="020B0503020204020204" pitchFamily="34" charset="-122"/>
                        </a:rPr>
                        <a:t>CRC</a:t>
                      </a:r>
                    </a:p>
                  </a:txBody>
                  <a:tcPr/>
                </a:tc>
                <a:tc>
                  <a:txBody>
                    <a:bodyPr/>
                    <a:lstStyle/>
                    <a:p>
                      <a:r>
                        <a:rPr lang="en-US" altLang="ja-JP" sz="1600" dirty="0">
                          <a:solidFill>
                            <a:schemeClr val="accent2"/>
                          </a:solidFill>
                          <a:latin typeface="Microsoft YaHei UI" panose="020B0503020204020204" pitchFamily="34" charset="-122"/>
                          <a:ea typeface="Microsoft YaHei UI" panose="020B0503020204020204" pitchFamily="34" charset="-122"/>
                        </a:rPr>
                        <a:t>8</a:t>
                      </a:r>
                      <a:r>
                        <a:rPr lang="ja-JP" altLang="en-US" sz="1600" dirty="0">
                          <a:solidFill>
                            <a:schemeClr val="accent2"/>
                          </a:solidFill>
                          <a:latin typeface="Microsoft YaHei UI" panose="020B0503020204020204" pitchFamily="34" charset="-122"/>
                          <a:ea typeface="Microsoft YaHei UI" panose="020B0503020204020204" pitchFamily="34" charset="-122"/>
                        </a:rPr>
                        <a:t>位</a:t>
                      </a:r>
                      <a:r>
                        <a:rPr lang="en-US" altLang="ja-JP" sz="1600" dirty="0">
                          <a:latin typeface="Microsoft YaHei UI" panose="020B0503020204020204" pitchFamily="34" charset="-122"/>
                          <a:ea typeface="Microsoft YaHei UI" panose="020B0503020204020204" pitchFamily="34" charset="-122"/>
                        </a:rPr>
                        <a:t>,</a:t>
                      </a:r>
                      <a:r>
                        <a:rPr lang="en-US" sz="1600" dirty="0">
                          <a:latin typeface="Microsoft YaHei UI" panose="020B0503020204020204" pitchFamily="34" charset="-122"/>
                          <a:ea typeface="Microsoft YaHei UI" panose="020B0503020204020204" pitchFamily="34" charset="-122"/>
                        </a:rPr>
                        <a:t>CRC-8-SAE J1850 - 0x1D (x8 + x4 + x3 + x2 + 1)，</a:t>
                      </a:r>
                      <a:r>
                        <a:rPr lang="ja-JP" altLang="en-US" sz="1600" dirty="0">
                          <a:latin typeface="Microsoft YaHei UI" panose="020B0503020204020204" pitchFamily="34" charset="-122"/>
                          <a:ea typeface="Microsoft YaHei UI" panose="020B0503020204020204" pitchFamily="34" charset="-122"/>
                        </a:rPr>
                        <a:t>但具有不同的起始值和</a:t>
                      </a:r>
                      <a:r>
                        <a:rPr lang="en-US" sz="1600" dirty="0">
                          <a:latin typeface="Microsoft YaHei UI" panose="020B0503020204020204" pitchFamily="34" charset="-122"/>
                          <a:ea typeface="Microsoft YaHei UI" panose="020B0503020204020204" pitchFamily="34" charset="-122"/>
                        </a:rPr>
                        <a:t>XOR</a:t>
                      </a:r>
                      <a:r>
                        <a:rPr lang="ja-JP" altLang="en-US" sz="1600" dirty="0">
                          <a:latin typeface="Microsoft YaHei UI" panose="020B0503020204020204" pitchFamily="34" charset="-122"/>
                          <a:ea typeface="Microsoft YaHei UI" panose="020B0503020204020204" pitchFamily="34" charset="-122"/>
                        </a:rPr>
                        <a:t>值（起始值和异或值都是</a:t>
                      </a:r>
                      <a:r>
                        <a:rPr lang="en-US" altLang="ja-JP" sz="1600" dirty="0">
                          <a:latin typeface="Microsoft YaHei UI" panose="020B0503020204020204" pitchFamily="34" charset="-122"/>
                          <a:ea typeface="Microsoft YaHei UI" panose="020B0503020204020204" pitchFamily="34" charset="-122"/>
                        </a:rPr>
                        <a:t>0</a:t>
                      </a:r>
                      <a:r>
                        <a:rPr lang="en-US" sz="1600" dirty="0">
                          <a:latin typeface="Microsoft YaHei UI" panose="020B0503020204020204" pitchFamily="34" charset="-122"/>
                          <a:ea typeface="Microsoft YaHei UI" panose="020B0503020204020204" pitchFamily="34" charset="-122"/>
                        </a:rPr>
                        <a:t>x00）。</a:t>
                      </a:r>
                    </a:p>
                    <a:p>
                      <a:r>
                        <a:rPr lang="ja-JP" altLang="en-US" sz="1600" dirty="0">
                          <a:latin typeface="Microsoft YaHei UI" panose="020B0503020204020204" pitchFamily="34" charset="-122"/>
                          <a:ea typeface="Microsoft YaHei UI" panose="020B0503020204020204" pitchFamily="34" charset="-122"/>
                        </a:rPr>
                        <a:t>该</a:t>
                      </a:r>
                      <a:r>
                        <a:rPr lang="en-US" sz="1600" dirty="0">
                          <a:latin typeface="Microsoft YaHei UI" panose="020B0503020204020204" pitchFamily="34" charset="-122"/>
                          <a:ea typeface="Microsoft YaHei UI" panose="020B0503020204020204" pitchFamily="34" charset="-122"/>
                        </a:rPr>
                        <a:t>CRC</a:t>
                      </a:r>
                      <a:r>
                        <a:rPr lang="ja-JP" altLang="en-US" sz="1600" dirty="0">
                          <a:latin typeface="Microsoft YaHei UI" panose="020B0503020204020204" pitchFamily="34" charset="-122"/>
                          <a:ea typeface="Microsoft YaHei UI" panose="020B0503020204020204" pitchFamily="34" charset="-122"/>
                        </a:rPr>
                        <a:t>由</a:t>
                      </a:r>
                      <a:r>
                        <a:rPr lang="en-US" sz="1600" dirty="0">
                          <a:latin typeface="Microsoft YaHei UI" panose="020B0503020204020204" pitchFamily="34" charset="-122"/>
                          <a:ea typeface="Microsoft YaHei UI" panose="020B0503020204020204" pitchFamily="34" charset="-122"/>
                        </a:rPr>
                        <a:t>CRC Library</a:t>
                      </a:r>
                      <a:r>
                        <a:rPr lang="ja-JP" altLang="en-US" sz="1600" dirty="0">
                          <a:latin typeface="Microsoft YaHei UI" panose="020B0503020204020204" pitchFamily="34" charset="-122"/>
                          <a:ea typeface="Microsoft YaHei UI" panose="020B0503020204020204" pitchFamily="34" charset="-122"/>
                        </a:rPr>
                        <a:t>提供。从</a:t>
                      </a:r>
                      <a:r>
                        <a:rPr lang="en-US" sz="1600" dirty="0">
                          <a:latin typeface="Microsoft YaHei UI" panose="020B0503020204020204" pitchFamily="34" charset="-122"/>
                          <a:ea typeface="Microsoft YaHei UI" panose="020B0503020204020204" pitchFamily="34" charset="-122"/>
                        </a:rPr>
                        <a:t>AUTOSAR R4.0</a:t>
                      </a:r>
                      <a:r>
                        <a:rPr lang="ja-JP" altLang="en-US" sz="1600" dirty="0">
                          <a:latin typeface="Microsoft YaHei UI" panose="020B0503020204020204" pitchFamily="34" charset="-122"/>
                          <a:ea typeface="Microsoft YaHei UI" panose="020B0503020204020204" pitchFamily="34" charset="-122"/>
                        </a:rPr>
                        <a:t>开始，</a:t>
                      </a:r>
                      <a:r>
                        <a:rPr lang="en-US" sz="1600" dirty="0">
                          <a:latin typeface="Microsoft YaHei UI" panose="020B0503020204020204" pitchFamily="34" charset="-122"/>
                          <a:ea typeface="Microsoft YaHei UI" panose="020B0503020204020204" pitchFamily="34" charset="-122"/>
                        </a:rPr>
                        <a:t>CRC Library</a:t>
                      </a:r>
                      <a:r>
                        <a:rPr lang="ja-JP" altLang="en-US" sz="1600" dirty="0">
                          <a:latin typeface="Microsoft YaHei UI" panose="020B0503020204020204" pitchFamily="34" charset="-122"/>
                          <a:ea typeface="Microsoft YaHei UI" panose="020B0503020204020204" pitchFamily="34" charset="-122"/>
                        </a:rPr>
                        <a:t>的</a:t>
                      </a:r>
                      <a:r>
                        <a:rPr lang="en-US" sz="1600" dirty="0">
                          <a:latin typeface="Microsoft YaHei UI" panose="020B0503020204020204" pitchFamily="34" charset="-122"/>
                          <a:ea typeface="Microsoft YaHei UI" panose="020B0503020204020204" pitchFamily="34" charset="-122"/>
                        </a:rPr>
                        <a:t>SAE8 CRC</a:t>
                      </a:r>
                      <a:r>
                        <a:rPr lang="ja-JP" altLang="en-US" sz="1600" dirty="0">
                          <a:latin typeface="Microsoft YaHei UI" panose="020B0503020204020204" pitchFamily="34" charset="-122"/>
                          <a:ea typeface="Microsoft YaHei UI" panose="020B0503020204020204" pitchFamily="34" charset="-122"/>
                        </a:rPr>
                        <a:t>函数使用</a:t>
                      </a:r>
                      <a:r>
                        <a:rPr lang="en-US" altLang="ja-JP" sz="1600" dirty="0">
                          <a:latin typeface="Microsoft YaHei UI" panose="020B0503020204020204" pitchFamily="34" charset="-122"/>
                          <a:ea typeface="Microsoft YaHei UI" panose="020B0503020204020204" pitchFamily="34" charset="-122"/>
                        </a:rPr>
                        <a:t>0</a:t>
                      </a:r>
                      <a:r>
                        <a:rPr lang="en-US" sz="1600" dirty="0">
                          <a:latin typeface="Microsoft YaHei UI" panose="020B0503020204020204" pitchFamily="34" charset="-122"/>
                          <a:ea typeface="Microsoft YaHei UI" panose="020B0503020204020204" pitchFamily="34" charset="-122"/>
                        </a:rPr>
                        <a:t>xFF</a:t>
                      </a:r>
                      <a:r>
                        <a:rPr lang="ja-JP" altLang="en-US" sz="1600" dirty="0">
                          <a:latin typeface="Microsoft YaHei UI" panose="020B0503020204020204" pitchFamily="34" charset="-122"/>
                          <a:ea typeface="Microsoft YaHei UI" panose="020B0503020204020204" pitchFamily="34" charset="-122"/>
                        </a:rPr>
                        <a:t>作为起始值和</a:t>
                      </a:r>
                      <a:r>
                        <a:rPr lang="en-US" sz="1600" dirty="0">
                          <a:latin typeface="Microsoft YaHei UI" panose="020B0503020204020204" pitchFamily="34" charset="-122"/>
                          <a:ea typeface="Microsoft YaHei UI" panose="020B0503020204020204" pitchFamily="34" charset="-122"/>
                        </a:rPr>
                        <a:t>XOR</a:t>
                      </a:r>
                      <a:r>
                        <a:rPr lang="ja-JP" altLang="en-US" sz="1600" dirty="0">
                          <a:latin typeface="Microsoft YaHei UI" panose="020B0503020204020204" pitchFamily="34" charset="-122"/>
                          <a:ea typeface="Microsoft YaHei UI" panose="020B0503020204020204" pitchFamily="34" charset="-122"/>
                        </a:rPr>
                        <a:t>值。为了补偿</a:t>
                      </a:r>
                      <a:r>
                        <a:rPr lang="en-US" sz="1600" dirty="0">
                          <a:latin typeface="Microsoft YaHei UI" panose="020B0503020204020204" pitchFamily="34" charset="-122"/>
                          <a:ea typeface="Microsoft YaHei UI" panose="020B0503020204020204" pitchFamily="34" charset="-122"/>
                        </a:rPr>
                        <a:t>CRC Library</a:t>
                      </a:r>
                      <a:r>
                        <a:rPr lang="ja-JP" altLang="en-US" sz="1600" dirty="0">
                          <a:latin typeface="Microsoft YaHei UI" panose="020B0503020204020204" pitchFamily="34" charset="-122"/>
                          <a:ea typeface="Microsoft YaHei UI" panose="020B0503020204020204" pitchFamily="34" charset="-122"/>
                        </a:rPr>
                        <a:t>的不同行为，</a:t>
                      </a:r>
                      <a:r>
                        <a:rPr lang="en-US" sz="1600" dirty="0">
                          <a:latin typeface="Microsoft YaHei UI" panose="020B0503020204020204" pitchFamily="34" charset="-122"/>
                          <a:ea typeface="Microsoft YaHei UI" panose="020B0503020204020204" pitchFamily="34" charset="-122"/>
                        </a:rPr>
                        <a:t>E2E Library</a:t>
                      </a:r>
                      <a:r>
                        <a:rPr lang="ja-JP" altLang="en-US" sz="1600" dirty="0">
                          <a:latin typeface="Microsoft YaHei UI" panose="020B0503020204020204" pitchFamily="34" charset="-122"/>
                          <a:ea typeface="Microsoft YaHei UI" panose="020B0503020204020204" pitchFamily="34" charset="-122"/>
                        </a:rPr>
                        <a:t>从</a:t>
                      </a:r>
                      <a:r>
                        <a:rPr lang="en-US" sz="1600" dirty="0">
                          <a:latin typeface="Microsoft YaHei UI" panose="020B0503020204020204" pitchFamily="34" charset="-122"/>
                          <a:ea typeface="Microsoft YaHei UI" panose="020B0503020204020204" pitchFamily="34" charset="-122"/>
                        </a:rPr>
                        <a:t>R4.0</a:t>
                      </a:r>
                      <a:r>
                        <a:rPr lang="ja-JP" altLang="en-US" sz="1600" dirty="0">
                          <a:latin typeface="Microsoft YaHei UI" panose="020B0503020204020204" pitchFamily="34" charset="-122"/>
                          <a:ea typeface="Microsoft YaHei UI" panose="020B0503020204020204" pitchFamily="34" charset="-122"/>
                        </a:rPr>
                        <a:t>开始应用额外的</a:t>
                      </a:r>
                      <a:r>
                        <a:rPr lang="en-US" sz="1600" dirty="0">
                          <a:latin typeface="Microsoft YaHei UI" panose="020B0503020204020204" pitchFamily="34" charset="-122"/>
                          <a:ea typeface="Microsoft YaHei UI" panose="020B0503020204020204" pitchFamily="34" charset="-122"/>
                        </a:rPr>
                        <a:t>XOR 0xFF</a:t>
                      </a:r>
                      <a:r>
                        <a:rPr lang="ja-JP" altLang="en-US" sz="1600" dirty="0">
                          <a:latin typeface="Microsoft YaHei UI" panose="020B0503020204020204" pitchFamily="34" charset="-122"/>
                          <a:ea typeface="Microsoft YaHei UI" panose="020B0503020204020204" pitchFamily="34" charset="-122"/>
                        </a:rPr>
                        <a:t>操作，以得出</a:t>
                      </a:r>
                      <a:r>
                        <a:rPr lang="en-US" altLang="ja-JP" sz="1600" dirty="0">
                          <a:latin typeface="Microsoft YaHei UI" panose="020B0503020204020204" pitchFamily="34" charset="-122"/>
                          <a:ea typeface="Microsoft YaHei UI" panose="020B0503020204020204" pitchFamily="34" charset="-122"/>
                        </a:rPr>
                        <a:t>0</a:t>
                      </a:r>
                      <a:r>
                        <a:rPr lang="en-US" sz="1600" dirty="0">
                          <a:latin typeface="Microsoft YaHei UI" panose="020B0503020204020204" pitchFamily="34" charset="-122"/>
                          <a:ea typeface="Microsoft YaHei UI" panose="020B0503020204020204" pitchFamily="34" charset="-122"/>
                        </a:rPr>
                        <a:t>x00</a:t>
                      </a:r>
                      <a:r>
                        <a:rPr lang="ja-JP" altLang="en-US" sz="1600" dirty="0">
                          <a:latin typeface="Microsoft YaHei UI" panose="020B0503020204020204" pitchFamily="34" charset="-122"/>
                          <a:ea typeface="Microsoft YaHei UI" panose="020B0503020204020204" pitchFamily="34" charset="-122"/>
                        </a:rPr>
                        <a:t>作为起始值和</a:t>
                      </a:r>
                      <a:r>
                        <a:rPr lang="en-US" sz="1600" dirty="0">
                          <a:latin typeface="Microsoft YaHei UI" panose="020B0503020204020204" pitchFamily="34" charset="-122"/>
                          <a:ea typeface="Microsoft YaHei UI" panose="020B0503020204020204" pitchFamily="34" charset="-122"/>
                        </a:rPr>
                        <a:t>XOR</a:t>
                      </a:r>
                      <a:r>
                        <a:rPr lang="ja-JP" altLang="en-US" sz="1600" dirty="0">
                          <a:latin typeface="Microsoft YaHei UI" panose="020B0503020204020204" pitchFamily="34" charset="-122"/>
                          <a:ea typeface="Microsoft YaHei UI" panose="020B0503020204020204" pitchFamily="34" charset="-122"/>
                        </a:rPr>
                        <a:t>值。</a:t>
                      </a:r>
                    </a:p>
                    <a:p>
                      <a:r>
                        <a:rPr lang="ja-JP" altLang="en-US" sz="1600" dirty="0">
                          <a:latin typeface="Microsoft YaHei UI" panose="020B0503020204020204" pitchFamily="34" charset="-122"/>
                          <a:ea typeface="Microsoft YaHei UI" panose="020B0503020204020204" pitchFamily="34" charset="-122"/>
                        </a:rPr>
                        <a:t>注意：此</a:t>
                      </a:r>
                      <a:r>
                        <a:rPr lang="en-US" sz="1600" dirty="0">
                          <a:latin typeface="Microsoft YaHei UI" panose="020B0503020204020204" pitchFamily="34" charset="-122"/>
                          <a:ea typeface="Microsoft YaHei UI" panose="020B0503020204020204" pitchFamily="34" charset="-122"/>
                        </a:rPr>
                        <a:t>CRC</a:t>
                      </a:r>
                      <a:r>
                        <a:rPr lang="ja-JP" altLang="en-US" sz="1600" dirty="0">
                          <a:latin typeface="Microsoft YaHei UI" panose="020B0503020204020204" pitchFamily="34" charset="-122"/>
                          <a:ea typeface="Microsoft YaHei UI" panose="020B0503020204020204" pitchFamily="34" charset="-122"/>
                        </a:rPr>
                        <a:t>多项式与</a:t>
                      </a:r>
                      <a:r>
                        <a:rPr lang="en-US" sz="1600" dirty="0" err="1">
                          <a:latin typeface="Microsoft YaHei UI" panose="020B0503020204020204" pitchFamily="34" charset="-122"/>
                          <a:ea typeface="Microsoft YaHei UI" panose="020B0503020204020204" pitchFamily="34" charset="-122"/>
                        </a:rPr>
                        <a:t>FlexRay、CAN</a:t>
                      </a:r>
                      <a:r>
                        <a:rPr lang="ja-JP" altLang="en-US" sz="1600" dirty="0">
                          <a:latin typeface="Microsoft YaHei UI" panose="020B0503020204020204" pitchFamily="34" charset="-122"/>
                          <a:ea typeface="Microsoft YaHei UI" panose="020B0503020204020204" pitchFamily="34" charset="-122"/>
                        </a:rPr>
                        <a:t>和</a:t>
                      </a:r>
                      <a:r>
                        <a:rPr lang="en-US" sz="1600" dirty="0">
                          <a:latin typeface="Microsoft YaHei UI" panose="020B0503020204020204" pitchFamily="34" charset="-122"/>
                          <a:ea typeface="Microsoft YaHei UI" panose="020B0503020204020204" pitchFamily="34" charset="-122"/>
                        </a:rPr>
                        <a:t>LIN</a:t>
                      </a:r>
                      <a:r>
                        <a:rPr lang="ja-JP" altLang="en-US" sz="1600" dirty="0">
                          <a:latin typeface="Microsoft YaHei UI" panose="020B0503020204020204" pitchFamily="34" charset="-122"/>
                          <a:ea typeface="Microsoft YaHei UI" panose="020B0503020204020204" pitchFamily="34" charset="-122"/>
                        </a:rPr>
                        <a:t>使用的</a:t>
                      </a:r>
                      <a:r>
                        <a:rPr lang="en-US" sz="1600" dirty="0">
                          <a:latin typeface="Microsoft YaHei UI" panose="020B0503020204020204" pitchFamily="34" charset="-122"/>
                          <a:ea typeface="Microsoft YaHei UI" panose="020B0503020204020204" pitchFamily="34" charset="-122"/>
                        </a:rPr>
                        <a:t>CRC</a:t>
                      </a:r>
                      <a:r>
                        <a:rPr lang="ja-JP" altLang="en-US" sz="1600" dirty="0">
                          <a:latin typeface="Microsoft YaHei UI" panose="020B0503020204020204" pitchFamily="34" charset="-122"/>
                          <a:ea typeface="Microsoft YaHei UI" panose="020B0503020204020204" pitchFamily="34" charset="-122"/>
                        </a:rPr>
                        <a:t>多项式不同。</a:t>
                      </a:r>
                      <a:endParaRPr lang="en-US" sz="1600" dirty="0">
                        <a:latin typeface="Microsoft YaHei UI" panose="020B0503020204020204" pitchFamily="34" charset="-122"/>
                        <a:ea typeface="Microsoft YaHei UI" panose="020B0503020204020204" pitchFamily="34" charset="-122"/>
                      </a:endParaRPr>
                    </a:p>
                  </a:txBody>
                  <a:tcPr/>
                </a:tc>
                <a:extLst>
                  <a:ext uri="{0D108BD9-81ED-4DB2-BD59-A6C34878D82A}">
                    <a16:rowId xmlns:a16="http://schemas.microsoft.com/office/drawing/2014/main" val="13274029"/>
                  </a:ext>
                </a:extLst>
              </a:tr>
            </a:tbl>
          </a:graphicData>
        </a:graphic>
      </p:graphicFrame>
      <p:pic>
        <p:nvPicPr>
          <p:cNvPr id="12" name="Picture 11">
            <a:extLst>
              <a:ext uri="{FF2B5EF4-FFF2-40B4-BE49-F238E27FC236}">
                <a16:creationId xmlns:a16="http://schemas.microsoft.com/office/drawing/2014/main" id="{D2438B74-AA43-6725-7AE9-226BF1C752FC}"/>
              </a:ext>
            </a:extLst>
          </p:cNvPr>
          <p:cNvPicPr>
            <a:picLocks noChangeAspect="1"/>
          </p:cNvPicPr>
          <p:nvPr/>
        </p:nvPicPr>
        <p:blipFill>
          <a:blip r:embed="rId3"/>
          <a:stretch>
            <a:fillRect/>
          </a:stretch>
        </p:blipFill>
        <p:spPr>
          <a:xfrm>
            <a:off x="9252520" y="1832961"/>
            <a:ext cx="6392167" cy="4486901"/>
          </a:xfrm>
          <a:prstGeom prst="rect">
            <a:avLst/>
          </a:prstGeom>
        </p:spPr>
      </p:pic>
    </p:spTree>
    <p:extLst>
      <p:ext uri="{BB962C8B-B14F-4D97-AF65-F5344CB8AC3E}">
        <p14:creationId xmlns:p14="http://schemas.microsoft.com/office/powerpoint/2010/main" val="1805209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CC3D07-C4D4-17CC-8027-FAB656ECC12D}"/>
              </a:ext>
            </a:extLst>
          </p:cNvPr>
          <p:cNvSpPr>
            <a:spLocks noGrp="1"/>
          </p:cNvSpPr>
          <p:nvPr>
            <p:ph type="sldNum" sz="quarter" idx="10"/>
          </p:nvPr>
        </p:nvSpPr>
        <p:spPr/>
        <p:txBody>
          <a:bodyPr/>
          <a:lstStyle/>
          <a:p>
            <a:fld id="{E8E9CBD9-E97A-4244-BA2F-A59041725FCD}" type="slidenum">
              <a:rPr lang="de-DE" altLang="ja-JP" smtClean="0"/>
              <a:pPr/>
              <a:t>15</a:t>
            </a:fld>
            <a:endParaRPr lang="de-DE" altLang="ja-JP"/>
          </a:p>
        </p:txBody>
      </p:sp>
      <p:sp>
        <p:nvSpPr>
          <p:cNvPr id="3" name="Footer Placeholder 2">
            <a:extLst>
              <a:ext uri="{FF2B5EF4-FFF2-40B4-BE49-F238E27FC236}">
                <a16:creationId xmlns:a16="http://schemas.microsoft.com/office/drawing/2014/main" id="{65576BF8-3CA9-DCF1-58BB-2CBA90FCA32A}"/>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6A325B97-A587-6201-296C-17415B954E10}"/>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
        <p:nvSpPr>
          <p:cNvPr id="5" name="Rectangle 32">
            <a:extLst>
              <a:ext uri="{FF2B5EF4-FFF2-40B4-BE49-F238E27FC236}">
                <a16:creationId xmlns:a16="http://schemas.microsoft.com/office/drawing/2014/main" id="{ADE6E961-B958-3BAD-2DD9-2A8E05D74E0C}"/>
              </a:ext>
            </a:extLst>
          </p:cNvPr>
          <p:cNvSpPr txBox="1">
            <a:spLocks noChangeArrowheads="1"/>
          </p:cNvSpPr>
          <p:nvPr/>
        </p:nvSpPr>
        <p:spPr>
          <a:xfrm>
            <a:off x="90316" y="620688"/>
            <a:ext cx="8946180" cy="5472608"/>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CRC</a:t>
            </a:r>
            <a:r>
              <a:rPr lang="zh-CN" altLang="en-US" sz="2000" kern="0" dirty="0">
                <a:latin typeface="Microsoft YaHei UI" panose="020B0503020204020204" pitchFamily="34" charset="-122"/>
                <a:ea typeface="Microsoft YaHei UI" panose="020B0503020204020204" pitchFamily="34" charset="-122"/>
              </a:rPr>
              <a:t>参数模型</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循环冗余校验（</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Cyclic Redundancy Check</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 </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）是一种根据网络数据包或计算机文件等数据产生简短固定位数校验码的一种信道编码技术，主要用来检测或校验数据传输或者保存后可能出现的错误。它是利用除法及余数的原理来作错误侦测的。</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一个完整的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参数模型应该包含以下信息：</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WIDTH,POLY,INIT,REFIN,REFOUT,XOROUT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NAME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：参数模型名称。</a:t>
            </a: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WIDTH</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：宽度，即生成的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数据位宽，如</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CRC-8</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，生成的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8</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位</a:t>
            </a: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POLY</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：十六进制多项式，省略最高位</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1</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，如 </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x8 + x2 + x + 1</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，二进制为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1 0000 0111</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，省略最高位</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1</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，转换为十六进制为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0x07</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INIT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初始值，和</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WIDTH</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位宽一致。</a:t>
            </a: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REFIN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true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或</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false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，在进行计算之前，原始数据是否翻转，如原始数据：</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0x34 = 0011 0100</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，如果</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REFIN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true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，进行翻转之后为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0010 1100 = 0x2c</a:t>
            </a: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REFOUT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true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或</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false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，运算完成之后，得到的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值是否进行翻转，如计算得到的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值：</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0x97 = 1001 0111</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，如果</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REFOUT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true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，进行翻转之后为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11101001 = 0xE9</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XOROUT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：计算结果与此参数进行异或运算后得到最终的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值，和</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WIDTH</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位宽一致。</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a:buFont typeface="Wingdings" panose="05000000000000000000" pitchFamily="2" charset="2"/>
              <a:buChar cha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通常如果只给了一个多项式，其他的没有说明则：</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INIT=0x00</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REFIN=false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REFOUT=false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XOROUT=0x00</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1830831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3ADA88A-32F6-AA1D-0060-67B8DBE3D9B6}"/>
              </a:ext>
            </a:extLst>
          </p:cNvPr>
          <p:cNvSpPr>
            <a:spLocks noGrp="1"/>
          </p:cNvSpPr>
          <p:nvPr>
            <p:ph type="sldNum" sz="quarter" idx="10"/>
          </p:nvPr>
        </p:nvSpPr>
        <p:spPr/>
        <p:txBody>
          <a:bodyPr/>
          <a:lstStyle/>
          <a:p>
            <a:fld id="{E8E9CBD9-E97A-4244-BA2F-A59041725FCD}" type="slidenum">
              <a:rPr lang="de-DE" altLang="ja-JP" smtClean="0"/>
              <a:pPr/>
              <a:t>16</a:t>
            </a:fld>
            <a:endParaRPr lang="de-DE" altLang="ja-JP"/>
          </a:p>
        </p:txBody>
      </p:sp>
      <p:sp>
        <p:nvSpPr>
          <p:cNvPr id="3" name="Footer Placeholder 2">
            <a:extLst>
              <a:ext uri="{FF2B5EF4-FFF2-40B4-BE49-F238E27FC236}">
                <a16:creationId xmlns:a16="http://schemas.microsoft.com/office/drawing/2014/main" id="{C768BA80-3AD2-99B1-C845-CEE55AFDEBD0}"/>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Rectangle 32">
            <a:extLst>
              <a:ext uri="{FF2B5EF4-FFF2-40B4-BE49-F238E27FC236}">
                <a16:creationId xmlns:a16="http://schemas.microsoft.com/office/drawing/2014/main" id="{FBAC3CAD-F21B-BE16-6D62-F52A016B90F4}"/>
              </a:ext>
            </a:extLst>
          </p:cNvPr>
          <p:cNvSpPr txBox="1">
            <a:spLocks noChangeArrowheads="1"/>
          </p:cNvSpPr>
          <p:nvPr/>
        </p:nvSpPr>
        <p:spPr>
          <a:xfrm>
            <a:off x="90316" y="620688"/>
            <a:ext cx="8946180" cy="792088"/>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CRC</a:t>
            </a:r>
            <a:r>
              <a:rPr lang="zh-CN" altLang="en-US" sz="2000" kern="0" dirty="0">
                <a:latin typeface="Microsoft YaHei UI" panose="020B0503020204020204" pitchFamily="34" charset="-122"/>
                <a:ea typeface="Microsoft YaHei UI" panose="020B0503020204020204" pitchFamily="34" charset="-122"/>
              </a:rPr>
              <a:t>参数模型</a:t>
            </a:r>
          </a:p>
          <a:p>
            <a:pPr marL="0" indent="0">
              <a:buNone/>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常用的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21</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个标准</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参数模型</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p:txBody>
      </p:sp>
      <p:sp>
        <p:nvSpPr>
          <p:cNvPr id="5" name="标题 1">
            <a:extLst>
              <a:ext uri="{FF2B5EF4-FFF2-40B4-BE49-F238E27FC236}">
                <a16:creationId xmlns:a16="http://schemas.microsoft.com/office/drawing/2014/main" id="{D2EF4D5C-4CE5-681F-A3E4-D682AAC22B32}"/>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
        <p:nvSpPr>
          <p:cNvPr id="7" name="AutoShape 4">
            <a:extLst>
              <a:ext uri="{FF2B5EF4-FFF2-40B4-BE49-F238E27FC236}">
                <a16:creationId xmlns:a16="http://schemas.microsoft.com/office/drawing/2014/main" id="{D11C0293-EDB5-8E25-E411-BF4D4C6DD17A}"/>
              </a:ext>
            </a:extLst>
          </p:cNvPr>
          <p:cNvSpPr>
            <a:spLocks noChangeAspect="1" noChangeArrowheads="1"/>
          </p:cNvSpPr>
          <p:nvPr/>
        </p:nvSpPr>
        <p:spPr bwMode="auto">
          <a:xfrm>
            <a:off x="4419600" y="1124744"/>
            <a:ext cx="2456656" cy="245665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150" name="Picture 6">
            <a:extLst>
              <a:ext uri="{FF2B5EF4-FFF2-40B4-BE49-F238E27FC236}">
                <a16:creationId xmlns:a16="http://schemas.microsoft.com/office/drawing/2014/main" id="{80038608-E462-0D42-493A-DFCABA95CC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2245" y="1412776"/>
            <a:ext cx="7596336" cy="357660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1E91DA8-433A-BDB9-73E6-3247344A2650}"/>
              </a:ext>
            </a:extLst>
          </p:cNvPr>
          <p:cNvSpPr txBox="1"/>
          <p:nvPr/>
        </p:nvSpPr>
        <p:spPr>
          <a:xfrm>
            <a:off x="283778" y="5085184"/>
            <a:ext cx="8392678" cy="1477328"/>
          </a:xfrm>
          <a:prstGeom prst="rect">
            <a:avLst/>
          </a:prstGeom>
          <a:noFill/>
        </p:spPr>
        <p:txBody>
          <a:bodyPr wrap="square">
            <a:spAutoFit/>
          </a:bodyPr>
          <a:lstStyle/>
          <a:p>
            <a:pPr algn="l"/>
            <a:r>
              <a:rPr lang="en-US" altLang="zh-CN" b="0" i="0" dirty="0">
                <a:solidFill>
                  <a:srgbClr val="121212"/>
                </a:solidFill>
                <a:effectLst/>
                <a:latin typeface="Microsoft YaHei UI" panose="020B0503020204020204" pitchFamily="34" charset="-122"/>
                <a:ea typeface="Microsoft YaHei UI" panose="020B0503020204020204" pitchFamily="34" charset="-122"/>
              </a:rPr>
              <a:t>CRC</a:t>
            </a:r>
            <a:r>
              <a:rPr lang="zh-CN" altLang="en-US" b="0" i="0" dirty="0">
                <a:solidFill>
                  <a:srgbClr val="121212"/>
                </a:solidFill>
                <a:effectLst/>
                <a:latin typeface="Microsoft YaHei UI" panose="020B0503020204020204" pitchFamily="34" charset="-122"/>
                <a:ea typeface="Microsoft YaHei UI" panose="020B0503020204020204" pitchFamily="34" charset="-122"/>
              </a:rPr>
              <a:t>校验在电子通信领域非常常用，可以说有通信存在的地方，就有</a:t>
            </a:r>
            <a:r>
              <a:rPr lang="en-US" altLang="zh-CN" b="0" i="0" dirty="0">
                <a:solidFill>
                  <a:srgbClr val="121212"/>
                </a:solidFill>
                <a:effectLst/>
                <a:latin typeface="Microsoft YaHei UI" panose="020B0503020204020204" pitchFamily="34" charset="-122"/>
                <a:ea typeface="Microsoft YaHei UI" panose="020B0503020204020204" pitchFamily="34" charset="-122"/>
              </a:rPr>
              <a:t>CRC</a:t>
            </a:r>
            <a:r>
              <a:rPr lang="zh-CN" altLang="en-US" b="0" i="0" dirty="0">
                <a:solidFill>
                  <a:srgbClr val="121212"/>
                </a:solidFill>
                <a:effectLst/>
                <a:latin typeface="Microsoft YaHei UI" panose="020B0503020204020204" pitchFamily="34" charset="-122"/>
                <a:ea typeface="Microsoft YaHei UI" panose="020B0503020204020204" pitchFamily="34" charset="-122"/>
              </a:rPr>
              <a:t>校验。</a:t>
            </a:r>
            <a:endParaRPr lang="en-US" altLang="zh-CN" b="0" i="0" dirty="0">
              <a:solidFill>
                <a:srgbClr val="121212"/>
              </a:solidFill>
              <a:effectLst/>
              <a:latin typeface="Microsoft YaHei UI" panose="020B0503020204020204" pitchFamily="34" charset="-122"/>
              <a:ea typeface="Microsoft YaHei UI" panose="020B0503020204020204" pitchFamily="34" charset="-122"/>
            </a:endParaRPr>
          </a:p>
          <a:p>
            <a:pPr algn="l"/>
            <a:r>
              <a:rPr lang="zh-CN" altLang="en-US" b="0" i="0" dirty="0">
                <a:solidFill>
                  <a:srgbClr val="121212"/>
                </a:solidFill>
                <a:effectLst/>
                <a:latin typeface="Microsoft YaHei UI" panose="020B0503020204020204" pitchFamily="34" charset="-122"/>
                <a:ea typeface="Microsoft YaHei UI" panose="020B0503020204020204" pitchFamily="34" charset="-122"/>
              </a:rPr>
              <a:t>至于多项式的选择，初始值和异或值的选择，输入输出是否翻转，这就涉及到一定的编码和数学知识了。感兴趣的朋友，可以了解一下每个</a:t>
            </a:r>
            <a:r>
              <a:rPr lang="en-US" altLang="zh-CN" b="0" i="0" dirty="0">
                <a:solidFill>
                  <a:srgbClr val="121212"/>
                </a:solidFill>
                <a:effectLst/>
                <a:latin typeface="Microsoft YaHei UI" panose="020B0503020204020204" pitchFamily="34" charset="-122"/>
                <a:ea typeface="Microsoft YaHei UI" panose="020B0503020204020204" pitchFamily="34" charset="-122"/>
              </a:rPr>
              <a:t>CRC</a:t>
            </a:r>
            <a:r>
              <a:rPr lang="zh-CN" altLang="en-US" b="0" i="0" dirty="0">
                <a:solidFill>
                  <a:srgbClr val="121212"/>
                </a:solidFill>
                <a:effectLst/>
                <a:latin typeface="Microsoft YaHei UI" panose="020B0503020204020204" pitchFamily="34" charset="-122"/>
                <a:ea typeface="Microsoft YaHei UI" panose="020B0503020204020204" pitchFamily="34" charset="-122"/>
              </a:rPr>
              <a:t>模型各个参数的来源。至于每种参数模型的检错能力、重复率，需要专业的数学计算了，不在本文讨论的范畴内。</a:t>
            </a:r>
            <a:endParaRPr 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867360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B60CFF-563E-F9F2-1DD8-774352BCB7E8}"/>
              </a:ext>
            </a:extLst>
          </p:cNvPr>
          <p:cNvSpPr>
            <a:spLocks noGrp="1"/>
          </p:cNvSpPr>
          <p:nvPr>
            <p:ph type="sldNum" sz="quarter" idx="10"/>
          </p:nvPr>
        </p:nvSpPr>
        <p:spPr/>
        <p:txBody>
          <a:bodyPr/>
          <a:lstStyle/>
          <a:p>
            <a:fld id="{E8E9CBD9-E97A-4244-BA2F-A59041725FCD}" type="slidenum">
              <a:rPr lang="de-DE" altLang="ja-JP" smtClean="0"/>
              <a:pPr/>
              <a:t>17</a:t>
            </a:fld>
            <a:endParaRPr lang="de-DE" altLang="ja-JP"/>
          </a:p>
        </p:txBody>
      </p:sp>
      <p:sp>
        <p:nvSpPr>
          <p:cNvPr id="3" name="Footer Placeholder 2">
            <a:extLst>
              <a:ext uri="{FF2B5EF4-FFF2-40B4-BE49-F238E27FC236}">
                <a16:creationId xmlns:a16="http://schemas.microsoft.com/office/drawing/2014/main" id="{50463CF1-E102-E69B-15C7-6FB72E8EB148}"/>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2C0B6536-3018-FDCD-9472-A94FE3499234}"/>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
        <p:nvSpPr>
          <p:cNvPr id="5" name="Rectangle 32">
            <a:extLst>
              <a:ext uri="{FF2B5EF4-FFF2-40B4-BE49-F238E27FC236}">
                <a16:creationId xmlns:a16="http://schemas.microsoft.com/office/drawing/2014/main" id="{FD2E964E-11C7-62B3-FA5E-5EEBE3B6F20E}"/>
              </a:ext>
            </a:extLst>
          </p:cNvPr>
          <p:cNvSpPr txBox="1">
            <a:spLocks noChangeArrowheads="1"/>
          </p:cNvSpPr>
          <p:nvPr/>
        </p:nvSpPr>
        <p:spPr>
          <a:xfrm>
            <a:off x="90316" y="620688"/>
            <a:ext cx="8946180" cy="5112568"/>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CRC</a:t>
            </a:r>
            <a:r>
              <a:rPr lang="zh-CN" altLang="en-US" sz="2000" kern="0" dirty="0">
                <a:latin typeface="Microsoft YaHei UI" panose="020B0503020204020204" pitchFamily="34" charset="-122"/>
                <a:ea typeface="Microsoft YaHei UI" panose="020B0503020204020204" pitchFamily="34" charset="-122"/>
              </a:rPr>
              <a:t>计算</a:t>
            </a:r>
          </a:p>
          <a:p>
            <a:pPr marL="0" indent="0">
              <a:buNone/>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问：原始数据：</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0x34</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，使用</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CRC-8/MAXIN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参数模型，求</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值？</a:t>
            </a:r>
          </a:p>
          <a:p>
            <a:pPr marL="0" indent="0">
              <a:buNone/>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答：根据</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参数模型表，得到</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CRC-8/MAXIN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的参数如下：</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            POLY = 0x31 = 0011 0001(</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最高位</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1</a:t>
            </a:r>
            <a:r>
              <a:rPr lang="ja-JP" altLang="en-US" sz="1600" b="0" dirty="0">
                <a:latin typeface="Microsoft YaHei UI" panose="020B0503020204020204" pitchFamily="34" charset="-122"/>
                <a:ea typeface="Microsoft YaHei UI" panose="020B0503020204020204" pitchFamily="34" charset="-122"/>
                <a:cs typeface="Arial" panose="020B0604020202020204" pitchFamily="34" charset="0"/>
              </a:rPr>
              <a:t>已经省略</a:t>
            </a:r>
            <a:r>
              <a:rPr lang="en-US" altLang="ja-JP" sz="1600" b="0" dirty="0">
                <a:latin typeface="Microsoft YaHei UI" panose="020B0503020204020204" pitchFamily="34" charset="-122"/>
                <a:ea typeface="Microsoft YaHei UI" panose="020B0503020204020204" pitchFamily="34" charset="-122"/>
                <a:cs typeface="Arial" panose="020B0604020202020204" pitchFamily="34" charset="0"/>
              </a:rPr>
              <a:t>)</a:t>
            </a:r>
          </a:p>
          <a:p>
            <a:pPr marL="0" indent="0">
              <a:buNone/>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            INIT = 0x00</a:t>
            </a:r>
          </a:p>
          <a:p>
            <a:pPr marL="0" indent="0">
              <a:buNone/>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            XOROUT = 0x00</a:t>
            </a:r>
          </a:p>
          <a:p>
            <a:pPr marL="0" indent="0">
              <a:buNone/>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            REFIN = TRUE</a:t>
            </a:r>
          </a:p>
          <a:p>
            <a:pPr marL="0" indent="0">
              <a:buNone/>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            REFOUT = TRUE</a:t>
            </a: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有了上面的参数，这样计算条件才算完整，下面来实际计算：</a:t>
            </a:r>
          </a:p>
          <a:p>
            <a:pPr marL="0" indent="0">
              <a:buNone/>
            </a:pPr>
            <a:endPar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原始数据 </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 0x34 = 0011 0100</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，多项式 </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 0x31 = 1 0011 0001</a:t>
            </a:r>
          </a:p>
          <a:p>
            <a:pPr marL="342900" indent="-342900">
              <a:buFont typeface="+mj-lt"/>
              <a:buAutoNum type="arabicParenR"/>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INIT = 00</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，原始数据高</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8</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位和初始值进行异或运算保持不变。</a:t>
            </a:r>
          </a:p>
          <a:p>
            <a:pPr marL="342900" indent="-342900">
              <a:buFont typeface="+mj-lt"/>
              <a:buAutoNum type="arabicParenR"/>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REFIN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TRUE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，需要先对原始数据进行翻转：</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0011 0100 &gt; 0010 1100</a:t>
            </a:r>
          </a:p>
          <a:p>
            <a:pPr marL="342900" indent="-342900">
              <a:buFont typeface="+mj-lt"/>
              <a:buAutoNum type="arabicParenR"/>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原始数据左移</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8</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位，即后面补</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8</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个</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0</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0010 1100 0000 0000</a:t>
            </a:r>
          </a:p>
          <a:p>
            <a:pPr marL="342900" indent="-342900">
              <a:buFont typeface="+mj-lt"/>
              <a:buAutoNum type="arabicParenR"/>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把处理之后的数据和多项式进行模</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2</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除法，求得余数：</a:t>
            </a:r>
          </a:p>
        </p:txBody>
      </p:sp>
    </p:spTree>
    <p:extLst>
      <p:ext uri="{BB962C8B-B14F-4D97-AF65-F5344CB8AC3E}">
        <p14:creationId xmlns:p14="http://schemas.microsoft.com/office/powerpoint/2010/main" val="18380885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9E1798-8F26-E2EF-AA99-F7EF670E188F}"/>
              </a:ext>
            </a:extLst>
          </p:cNvPr>
          <p:cNvSpPr>
            <a:spLocks noGrp="1"/>
          </p:cNvSpPr>
          <p:nvPr>
            <p:ph type="sldNum" sz="quarter" idx="10"/>
          </p:nvPr>
        </p:nvSpPr>
        <p:spPr/>
        <p:txBody>
          <a:bodyPr/>
          <a:lstStyle/>
          <a:p>
            <a:fld id="{E8E9CBD9-E97A-4244-BA2F-A59041725FCD}" type="slidenum">
              <a:rPr lang="de-DE" altLang="ja-JP" smtClean="0"/>
              <a:pPr/>
              <a:t>18</a:t>
            </a:fld>
            <a:endParaRPr lang="de-DE" altLang="ja-JP"/>
          </a:p>
        </p:txBody>
      </p:sp>
      <p:sp>
        <p:nvSpPr>
          <p:cNvPr id="3" name="Footer Placeholder 2">
            <a:extLst>
              <a:ext uri="{FF2B5EF4-FFF2-40B4-BE49-F238E27FC236}">
                <a16:creationId xmlns:a16="http://schemas.microsoft.com/office/drawing/2014/main" id="{135CDDEE-B874-0D83-A168-DF82EC8A5A14}"/>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D2515570-01BA-C97C-EFCB-DFCE09EB5636}"/>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
        <p:nvSpPr>
          <p:cNvPr id="5" name="Rectangle 32">
            <a:extLst>
              <a:ext uri="{FF2B5EF4-FFF2-40B4-BE49-F238E27FC236}">
                <a16:creationId xmlns:a16="http://schemas.microsoft.com/office/drawing/2014/main" id="{B9C126AB-B248-5560-9A6A-66B5800E566B}"/>
              </a:ext>
            </a:extLst>
          </p:cNvPr>
          <p:cNvSpPr txBox="1">
            <a:spLocks noChangeArrowheads="1"/>
          </p:cNvSpPr>
          <p:nvPr/>
        </p:nvSpPr>
        <p:spPr>
          <a:xfrm>
            <a:off x="90316" y="620688"/>
            <a:ext cx="8946180" cy="5544616"/>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CRC</a:t>
            </a:r>
            <a:r>
              <a:rPr lang="zh-CN" altLang="en-US" sz="2000" kern="0" dirty="0">
                <a:latin typeface="Microsoft YaHei UI" panose="020B0503020204020204" pitchFamily="34" charset="-122"/>
                <a:ea typeface="Microsoft YaHei UI" panose="020B0503020204020204" pitchFamily="34" charset="-122"/>
              </a:rPr>
              <a:t>计算</a:t>
            </a: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注：在实际的工程项目中为了提高单片机的工作效率，使用查表法来计算除算值。</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startAt="6"/>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与</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XOROUT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进行异或，</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1111 1011 </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xor</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 0000 0000 = 1111 1011 </a:t>
            </a:r>
          </a:p>
          <a:p>
            <a:pPr marL="342900" indent="-342900">
              <a:buFont typeface="+mj-lt"/>
              <a:buAutoNum type="arabicParenR" startAt="6"/>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因为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REFOUT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为</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TRUE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，对结果进行翻转得到最终的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CRC-8</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值：</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1101 1111 = 0xDF</a:t>
            </a:r>
          </a:p>
          <a:p>
            <a:pPr marL="342900" indent="-342900">
              <a:buFont typeface="+mj-lt"/>
              <a:buAutoNum type="arabicParenR" startAt="6"/>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数据</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+CRC</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0011 0100 1101 1111 = 34DF</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，相当于原始数据左移</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8</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位</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余数。</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arenR" startAt="6"/>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p:txBody>
      </p:sp>
      <p:pic>
        <p:nvPicPr>
          <p:cNvPr id="7" name="Picture 6">
            <a:extLst>
              <a:ext uri="{FF2B5EF4-FFF2-40B4-BE49-F238E27FC236}">
                <a16:creationId xmlns:a16="http://schemas.microsoft.com/office/drawing/2014/main" id="{D15DB250-3229-1E3E-72F9-F86A53DD8615}"/>
              </a:ext>
            </a:extLst>
          </p:cNvPr>
          <p:cNvPicPr>
            <a:picLocks noChangeAspect="1"/>
          </p:cNvPicPr>
          <p:nvPr/>
        </p:nvPicPr>
        <p:blipFill>
          <a:blip r:embed="rId3"/>
          <a:stretch>
            <a:fillRect/>
          </a:stretch>
        </p:blipFill>
        <p:spPr>
          <a:xfrm>
            <a:off x="344549" y="1052736"/>
            <a:ext cx="4250314" cy="2816349"/>
          </a:xfrm>
          <a:prstGeom prst="rect">
            <a:avLst/>
          </a:prstGeom>
        </p:spPr>
      </p:pic>
      <p:pic>
        <p:nvPicPr>
          <p:cNvPr id="11" name="Picture 10">
            <a:extLst>
              <a:ext uri="{FF2B5EF4-FFF2-40B4-BE49-F238E27FC236}">
                <a16:creationId xmlns:a16="http://schemas.microsoft.com/office/drawing/2014/main" id="{8F07147E-5173-843F-42F2-4A2B972F22CC}"/>
              </a:ext>
            </a:extLst>
          </p:cNvPr>
          <p:cNvPicPr>
            <a:picLocks noChangeAspect="1"/>
          </p:cNvPicPr>
          <p:nvPr/>
        </p:nvPicPr>
        <p:blipFill>
          <a:blip r:embed="rId4"/>
          <a:stretch>
            <a:fillRect/>
          </a:stretch>
        </p:blipFill>
        <p:spPr>
          <a:xfrm>
            <a:off x="5292080" y="1043952"/>
            <a:ext cx="2836400" cy="2822289"/>
          </a:xfrm>
          <a:prstGeom prst="rect">
            <a:avLst/>
          </a:prstGeom>
        </p:spPr>
      </p:pic>
    </p:spTree>
    <p:extLst>
      <p:ext uri="{BB962C8B-B14F-4D97-AF65-F5344CB8AC3E}">
        <p14:creationId xmlns:p14="http://schemas.microsoft.com/office/powerpoint/2010/main" val="2353136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CustomShape 1"/>
          <p:cNvSpPr/>
          <p:nvPr/>
        </p:nvSpPr>
        <p:spPr>
          <a:xfrm>
            <a:off x="6684" y="2918991"/>
            <a:ext cx="9140040" cy="1710720"/>
          </a:xfrm>
          <a:prstGeom prst="rect">
            <a:avLst/>
          </a:prstGeom>
          <a:solidFill>
            <a:srgbClr val="C00000"/>
          </a:solidFill>
          <a:ln w="25560">
            <a:noFill/>
          </a:ln>
        </p:spPr>
        <p:style>
          <a:lnRef idx="0">
            <a:scrgbClr r="0" g="0" b="0"/>
          </a:lnRef>
          <a:fillRef idx="0">
            <a:scrgbClr r="0" g="0" b="0"/>
          </a:fillRef>
          <a:effectRef idx="0">
            <a:scrgbClr r="0" g="0" b="0"/>
          </a:effectRef>
          <a:fontRef idx="minor"/>
        </p:style>
      </p:sp>
      <p:sp>
        <p:nvSpPr>
          <p:cNvPr id="589" name="CustomShape 2"/>
          <p:cNvSpPr/>
          <p:nvPr/>
        </p:nvSpPr>
        <p:spPr>
          <a:xfrm>
            <a:off x="0" y="3291840"/>
            <a:ext cx="3639240" cy="85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lnSpcReduction="10000"/>
          </a:bodyPr>
          <a:lstStyle/>
          <a:p>
            <a:pPr algn="ctr">
              <a:lnSpc>
                <a:spcPct val="100000"/>
              </a:lnSpc>
            </a:pPr>
            <a:r>
              <a:rPr lang="zh-CN" altLang="en-US" sz="5400" b="0" strike="noStrike" spc="-1" dirty="0">
                <a:solidFill>
                  <a:schemeClr val="bg1"/>
                </a:solidFill>
                <a:latin typeface="Arial"/>
              </a:rPr>
              <a:t>目录</a:t>
            </a:r>
            <a:endParaRPr lang="en-US" sz="5400" b="0" strike="noStrike" spc="-1" dirty="0">
              <a:solidFill>
                <a:schemeClr val="bg1"/>
              </a:solidFill>
              <a:latin typeface="Arial"/>
            </a:endParaRPr>
          </a:p>
        </p:txBody>
      </p:sp>
      <p:sp>
        <p:nvSpPr>
          <p:cNvPr id="590" name="CustomShape 3"/>
          <p:cNvSpPr/>
          <p:nvPr/>
        </p:nvSpPr>
        <p:spPr>
          <a:xfrm>
            <a:off x="0" y="4080600"/>
            <a:ext cx="3710880" cy="4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gn="ctr">
              <a:lnSpc>
                <a:spcPct val="100000"/>
              </a:lnSpc>
            </a:pPr>
            <a:r>
              <a:rPr lang="en-US" sz="1800" b="0" strike="noStrike" spc="-1">
                <a:solidFill>
                  <a:srgbClr val="FFFFFF"/>
                </a:solidFill>
                <a:latin typeface="Meiryo UI"/>
                <a:ea typeface="Meiryo UI"/>
              </a:rPr>
              <a:t>CONTENTS</a:t>
            </a:r>
            <a:endParaRPr lang="en-US" sz="1800" b="0" strike="noStrike" spc="-1">
              <a:latin typeface="Arial"/>
            </a:endParaRPr>
          </a:p>
        </p:txBody>
      </p:sp>
      <p:sp>
        <p:nvSpPr>
          <p:cNvPr id="591" name="CustomShape 4"/>
          <p:cNvSpPr/>
          <p:nvPr/>
        </p:nvSpPr>
        <p:spPr>
          <a:xfrm flipH="1">
            <a:off x="2915816" y="2350486"/>
            <a:ext cx="5904654" cy="3048259"/>
          </a:xfrm>
          <a:prstGeom prst="parallelogram">
            <a:avLst>
              <a:gd name="adj" fmla="val 39439"/>
            </a:avLst>
          </a:prstGeom>
          <a:solidFill>
            <a:srgbClr val="FFFFFF"/>
          </a:solidFill>
          <a:ln w="25560">
            <a:noFill/>
          </a:ln>
        </p:spPr>
        <p:style>
          <a:lnRef idx="0">
            <a:scrgbClr r="0" g="0" b="0"/>
          </a:lnRef>
          <a:fillRef idx="0">
            <a:scrgbClr r="0" g="0" b="0"/>
          </a:fillRef>
          <a:effectRef idx="0">
            <a:scrgbClr r="0" g="0" b="0"/>
          </a:effectRef>
          <a:fontRef idx="minor"/>
        </p:style>
      </p:sp>
      <p:sp>
        <p:nvSpPr>
          <p:cNvPr id="601" name="CustomShape 14"/>
          <p:cNvSpPr/>
          <p:nvPr/>
        </p:nvSpPr>
        <p:spPr>
          <a:xfrm>
            <a:off x="4300560" y="6653160"/>
            <a:ext cx="535680" cy="197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fld id="{DF3210FA-32A0-4D4E-8117-1624C3D40E06}" type="slidenum">
              <a:rPr lang="en-US" sz="800" b="0" strike="noStrike" spc="-1">
                <a:solidFill>
                  <a:srgbClr val="000000"/>
                </a:solidFill>
                <a:latin typeface="Meiryo UI"/>
                <a:ea typeface="Meiryo UI"/>
              </a:rPr>
              <a:t>1</a:t>
            </a:fld>
            <a:endParaRPr lang="en-US" sz="800" b="0" strike="noStrike" spc="-1">
              <a:latin typeface="Arial"/>
            </a:endParaRPr>
          </a:p>
        </p:txBody>
      </p:sp>
      <p:sp>
        <p:nvSpPr>
          <p:cNvPr id="602" name="CustomShape 15"/>
          <p:cNvSpPr/>
          <p:nvPr/>
        </p:nvSpPr>
        <p:spPr>
          <a:xfrm>
            <a:off x="5085720" y="6683760"/>
            <a:ext cx="4018680" cy="197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n-US" sz="800" b="0" strike="noStrike" spc="-1" dirty="0">
                <a:solidFill>
                  <a:srgbClr val="000000"/>
                </a:solidFill>
                <a:latin typeface="Meiryo UI"/>
                <a:ea typeface="Meiryo UI"/>
              </a:rPr>
              <a:t>Copyright 2021 NANJING FUJITSU NANDA SOFTWARE TECHNOLOGY CO., LTD. </a:t>
            </a:r>
            <a:endParaRPr lang="en-US" sz="800" b="0" strike="noStrike" spc="-1" dirty="0">
              <a:latin typeface="Arial"/>
            </a:endParaRPr>
          </a:p>
        </p:txBody>
      </p:sp>
      <p:grpSp>
        <p:nvGrpSpPr>
          <p:cNvPr id="592" name="Group 5"/>
          <p:cNvGrpSpPr/>
          <p:nvPr/>
        </p:nvGrpSpPr>
        <p:grpSpPr>
          <a:xfrm>
            <a:off x="2627784" y="1988840"/>
            <a:ext cx="5688631" cy="2459916"/>
            <a:chOff x="2843640" y="1196752"/>
            <a:chExt cx="4898543" cy="2642710"/>
          </a:xfrm>
        </p:grpSpPr>
        <p:sp>
          <p:nvSpPr>
            <p:cNvPr id="593" name="CustomShape 6"/>
            <p:cNvSpPr/>
            <p:nvPr/>
          </p:nvSpPr>
          <p:spPr>
            <a:xfrm>
              <a:off x="2843640" y="1196752"/>
              <a:ext cx="843840" cy="85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gn="ctr">
                <a:lnSpc>
                  <a:spcPct val="100000"/>
                </a:lnSpc>
              </a:pPr>
              <a:r>
                <a:rPr lang="en-US" sz="3600" b="1" strike="noStrike" spc="-1" dirty="0">
                  <a:solidFill>
                    <a:srgbClr val="C00000"/>
                  </a:solidFill>
                  <a:latin typeface="Meiryo UI"/>
                  <a:ea typeface="Meiryo UI"/>
                </a:rPr>
                <a:t>1.</a:t>
              </a:r>
              <a:endParaRPr lang="en-US" sz="3600" b="0" strike="noStrike" spc="-1" dirty="0">
                <a:latin typeface="Arial"/>
              </a:endParaRPr>
            </a:p>
          </p:txBody>
        </p:sp>
        <p:sp>
          <p:nvSpPr>
            <p:cNvPr id="594" name="CustomShape 7"/>
            <p:cNvSpPr/>
            <p:nvPr/>
          </p:nvSpPr>
          <p:spPr>
            <a:xfrm>
              <a:off x="3275856" y="2060848"/>
              <a:ext cx="843840" cy="85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gn="ctr">
                <a:lnSpc>
                  <a:spcPct val="100000"/>
                </a:lnSpc>
              </a:pPr>
              <a:r>
                <a:rPr lang="en-US" sz="3600" b="1" strike="noStrike" spc="-1" dirty="0">
                  <a:solidFill>
                    <a:srgbClr val="C00000"/>
                  </a:solidFill>
                  <a:latin typeface="Meiryo UI"/>
                  <a:ea typeface="Meiryo UI"/>
                </a:rPr>
                <a:t>2.</a:t>
              </a:r>
              <a:endParaRPr lang="en-US" sz="3600" b="0" strike="noStrike" spc="-1" dirty="0">
                <a:latin typeface="Arial"/>
              </a:endParaRPr>
            </a:p>
          </p:txBody>
        </p:sp>
        <p:sp>
          <p:nvSpPr>
            <p:cNvPr id="595" name="CustomShape 8"/>
            <p:cNvSpPr/>
            <p:nvPr/>
          </p:nvSpPr>
          <p:spPr>
            <a:xfrm>
              <a:off x="3873180" y="2986262"/>
              <a:ext cx="639136" cy="85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gn="ctr">
                <a:lnSpc>
                  <a:spcPct val="100000"/>
                </a:lnSpc>
              </a:pPr>
              <a:r>
                <a:rPr lang="en-US" altLang="ja-JP" sz="3600" b="1" spc="-1" dirty="0">
                  <a:solidFill>
                    <a:srgbClr val="C00000"/>
                  </a:solidFill>
                  <a:latin typeface="Meiryo UI"/>
                  <a:ea typeface="Meiryo UI"/>
                </a:rPr>
                <a:t>3.</a:t>
              </a:r>
              <a:endParaRPr lang="en-US" sz="3600" b="0" strike="noStrike" spc="-1" dirty="0">
                <a:latin typeface="Arial"/>
              </a:endParaRPr>
            </a:p>
          </p:txBody>
        </p:sp>
        <p:sp>
          <p:nvSpPr>
            <p:cNvPr id="597" name="CustomShape 10"/>
            <p:cNvSpPr/>
            <p:nvPr/>
          </p:nvSpPr>
          <p:spPr>
            <a:xfrm>
              <a:off x="3520864" y="1262088"/>
              <a:ext cx="3167203" cy="452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l"/>
              <a:r>
                <a:rPr lang="en-US" altLang="zh-CN" sz="2800" b="1" dirty="0">
                  <a:solidFill>
                    <a:schemeClr val="accent2"/>
                  </a:solidFill>
                  <a:latin typeface="Arial" panose="020B0604020202020204" pitchFamily="34" charset="0"/>
                  <a:cs typeface="Arial" panose="020B0604020202020204" pitchFamily="34" charset="0"/>
                </a:rPr>
                <a:t>AUTOSAR</a:t>
              </a:r>
              <a:r>
                <a:rPr lang="zh-CN" altLang="en-US" sz="2800" b="1" dirty="0">
                  <a:solidFill>
                    <a:schemeClr val="accent2"/>
                  </a:solidFill>
                  <a:latin typeface="Arial" panose="020B0604020202020204" pitchFamily="34" charset="0"/>
                  <a:cs typeface="Arial" panose="020B0604020202020204" pitchFamily="34" charset="0"/>
                </a:rPr>
                <a:t>架构背景</a:t>
              </a:r>
              <a:endParaRPr lang="en-US" altLang="zh-CN" sz="2800" b="1" dirty="0">
                <a:solidFill>
                  <a:schemeClr val="accent2"/>
                </a:solidFill>
                <a:latin typeface="Arial" panose="020B0604020202020204" pitchFamily="34" charset="0"/>
                <a:cs typeface="Arial" panose="020B0604020202020204" pitchFamily="34" charset="0"/>
              </a:endParaRPr>
            </a:p>
            <a:p>
              <a:pPr algn="l">
                <a:lnSpc>
                  <a:spcPct val="100000"/>
                </a:lnSpc>
              </a:pPr>
              <a:endParaRPr lang="en-US" sz="2800" strike="noStrike" spc="-1" dirty="0">
                <a:latin typeface="Arial"/>
              </a:endParaRPr>
            </a:p>
          </p:txBody>
        </p:sp>
        <p:sp>
          <p:nvSpPr>
            <p:cNvPr id="598" name="CustomShape 11"/>
            <p:cNvSpPr/>
            <p:nvPr/>
          </p:nvSpPr>
          <p:spPr>
            <a:xfrm>
              <a:off x="3711736" y="2125058"/>
              <a:ext cx="2946989" cy="452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altLang="zh-CN" sz="2800" b="1" dirty="0">
                  <a:solidFill>
                    <a:schemeClr val="accent2"/>
                  </a:solidFill>
                </a:rPr>
                <a:t>SWC VFB</a:t>
              </a:r>
              <a:r>
                <a:rPr lang="zh-CN" altLang="en-US" sz="2800" b="1" dirty="0">
                  <a:solidFill>
                    <a:schemeClr val="accent2"/>
                  </a:solidFill>
                </a:rPr>
                <a:t>与</a:t>
              </a:r>
              <a:r>
                <a:rPr lang="en-US" altLang="zh-CN" sz="2800" b="1" dirty="0">
                  <a:solidFill>
                    <a:schemeClr val="accent2"/>
                  </a:solidFill>
                </a:rPr>
                <a:t>RTE</a:t>
              </a:r>
            </a:p>
          </p:txBody>
        </p:sp>
        <p:sp>
          <p:nvSpPr>
            <p:cNvPr id="599" name="CustomShape 12"/>
            <p:cNvSpPr/>
            <p:nvPr/>
          </p:nvSpPr>
          <p:spPr>
            <a:xfrm>
              <a:off x="4370383" y="3067955"/>
              <a:ext cx="3371800" cy="452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altLang="zh-CN" sz="2800" b="1" dirty="0">
                  <a:solidFill>
                    <a:schemeClr val="accent2"/>
                  </a:solidFill>
                  <a:latin typeface="+mn-ea"/>
                  <a:cs typeface="Arial" panose="020B0604020202020204" pitchFamily="34" charset="0"/>
                </a:rPr>
                <a:t>CAN</a:t>
              </a:r>
              <a:r>
                <a:rPr lang="zh-CN" altLang="en-US" sz="2800" b="1" dirty="0">
                  <a:solidFill>
                    <a:schemeClr val="accent2"/>
                  </a:solidFill>
                  <a:latin typeface="+mn-ea"/>
                  <a:cs typeface="Arial" panose="020B0604020202020204" pitchFamily="34" charset="0"/>
                </a:rPr>
                <a:t>通信在</a:t>
              </a:r>
              <a:r>
                <a:rPr lang="en-US" altLang="zh-CN" sz="2800" b="1" dirty="0">
                  <a:solidFill>
                    <a:schemeClr val="accent2"/>
                  </a:solidFill>
                  <a:latin typeface="+mn-ea"/>
                  <a:cs typeface="Arial" panose="020B0604020202020204" pitchFamily="34" charset="0"/>
                </a:rPr>
                <a:t>AUTOSAR</a:t>
              </a:r>
              <a:r>
                <a:rPr lang="zh-CN" altLang="en-US" sz="2800" b="1" dirty="0">
                  <a:solidFill>
                    <a:schemeClr val="accent2"/>
                  </a:solidFill>
                  <a:latin typeface="+mn-ea"/>
                  <a:cs typeface="Arial" panose="020B0604020202020204" pitchFamily="34" charset="0"/>
                </a:rPr>
                <a:t>架构下的实现</a:t>
              </a:r>
              <a:endParaRPr lang="en-US" altLang="zh-CN" sz="2800" b="1" dirty="0">
                <a:solidFill>
                  <a:schemeClr val="accent2"/>
                </a:solidFill>
                <a:latin typeface="+mn-ea"/>
                <a:cs typeface="Arial" panose="020B0604020202020204" pitchFamily="34" charset="0"/>
              </a:endParaRPr>
            </a:p>
          </p:txBody>
        </p:sp>
      </p:grpSp>
      <p:sp>
        <p:nvSpPr>
          <p:cNvPr id="7" name="スライド番号プレースホルダー 6">
            <a:extLst>
              <a:ext uri="{FF2B5EF4-FFF2-40B4-BE49-F238E27FC236}">
                <a16:creationId xmlns:a16="http://schemas.microsoft.com/office/drawing/2014/main" id="{66724DDB-CC61-4132-9CFF-11A9BB4C2CFE}"/>
              </a:ext>
            </a:extLst>
          </p:cNvPr>
          <p:cNvSpPr>
            <a:spLocks noGrp="1"/>
          </p:cNvSpPr>
          <p:nvPr>
            <p:ph type="sldNum" sz="quarter" idx="10"/>
          </p:nvPr>
        </p:nvSpPr>
        <p:spPr/>
        <p:txBody>
          <a:bodyPr/>
          <a:lstStyle/>
          <a:p>
            <a:fld id="{E8E9CBD9-E97A-4244-BA2F-A59041725FCD}" type="slidenum">
              <a:rPr lang="de-DE" altLang="ja-JP" smtClean="0"/>
              <a:pPr/>
              <a:t>1</a:t>
            </a:fld>
            <a:endParaRPr lang="de-DE" altLang="ja-JP"/>
          </a:p>
        </p:txBody>
      </p:sp>
      <p:sp>
        <p:nvSpPr>
          <p:cNvPr id="16" name="CustomShape 7">
            <a:extLst>
              <a:ext uri="{FF2B5EF4-FFF2-40B4-BE49-F238E27FC236}">
                <a16:creationId xmlns:a16="http://schemas.microsoft.com/office/drawing/2014/main" id="{71901918-7DE4-4968-82E9-518BC8C2785E}"/>
              </a:ext>
            </a:extLst>
          </p:cNvPr>
          <p:cNvSpPr/>
          <p:nvPr/>
        </p:nvSpPr>
        <p:spPr>
          <a:xfrm>
            <a:off x="4251862" y="4725144"/>
            <a:ext cx="979943" cy="79418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gn="ctr">
              <a:lnSpc>
                <a:spcPct val="100000"/>
              </a:lnSpc>
            </a:pPr>
            <a:r>
              <a:rPr lang="en-US" sz="3600" b="1" spc="-1" dirty="0">
                <a:solidFill>
                  <a:srgbClr val="C00000"/>
                </a:solidFill>
                <a:latin typeface="Meiryo UI"/>
                <a:ea typeface="Meiryo UI"/>
              </a:rPr>
              <a:t>4.</a:t>
            </a:r>
            <a:endParaRPr lang="en-US" sz="3600" b="0" strike="noStrike" spc="-1" dirty="0">
              <a:latin typeface="Arial"/>
            </a:endParaRPr>
          </a:p>
        </p:txBody>
      </p:sp>
      <p:sp>
        <p:nvSpPr>
          <p:cNvPr id="17" name="CustomShape 11">
            <a:extLst>
              <a:ext uri="{FF2B5EF4-FFF2-40B4-BE49-F238E27FC236}">
                <a16:creationId xmlns:a16="http://schemas.microsoft.com/office/drawing/2014/main" id="{2E8E05A2-B8E0-410C-B972-F6C98F440D5E}"/>
              </a:ext>
            </a:extLst>
          </p:cNvPr>
          <p:cNvSpPr/>
          <p:nvPr/>
        </p:nvSpPr>
        <p:spPr>
          <a:xfrm>
            <a:off x="5004048" y="4807980"/>
            <a:ext cx="3422311" cy="4212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l"/>
            <a:r>
              <a:rPr lang="en-US" altLang="ja-JP" sz="2800" b="1" i="0" dirty="0">
                <a:solidFill>
                  <a:schemeClr val="accent2"/>
                </a:solidFill>
                <a:effectLst/>
                <a:cs typeface="Arial" panose="020B0604020202020204" pitchFamily="34" charset="0"/>
              </a:rPr>
              <a:t>E2E</a:t>
            </a:r>
            <a:r>
              <a:rPr lang="ja-JP" altLang="en-US" sz="2800" b="1" i="0" dirty="0">
                <a:solidFill>
                  <a:schemeClr val="accent2"/>
                </a:solidFill>
                <a:effectLst/>
                <a:cs typeface="Arial" panose="020B0604020202020204" pitchFamily="34" charset="0"/>
              </a:rPr>
              <a:t>开发实践</a:t>
            </a:r>
          </a:p>
        </p:txBody>
      </p:sp>
    </p:spTree>
    <p:extLst>
      <p:ext uri="{BB962C8B-B14F-4D97-AF65-F5344CB8AC3E}">
        <p14:creationId xmlns:p14="http://schemas.microsoft.com/office/powerpoint/2010/main" val="991115849"/>
      </p:ext>
    </p:extLst>
  </p:cSld>
  <p:clrMapOvr>
    <a:masterClrMapping/>
  </p:clrMapOvr>
  <mc:AlternateContent xmlns:mc="http://schemas.openxmlformats.org/markup-compatibility/2006" xmlns:p14="http://schemas.microsoft.com/office/powerpoint/2010/main">
    <mc:Choice Requires="p14">
      <p:transition spd="slow" p14:dur="2000" advTm="16525"/>
    </mc:Choice>
    <mc:Fallback xmlns="">
      <p:transition spd="slow" advTm="16525"/>
    </mc:Fallback>
  </mc:AlternateContent>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0F4D96-9A89-6AB4-CF49-4641595B6784}"/>
              </a:ext>
            </a:extLst>
          </p:cNvPr>
          <p:cNvSpPr>
            <a:spLocks noGrp="1"/>
          </p:cNvSpPr>
          <p:nvPr>
            <p:ph type="sldNum" sz="quarter" idx="10"/>
          </p:nvPr>
        </p:nvSpPr>
        <p:spPr/>
        <p:txBody>
          <a:bodyPr/>
          <a:lstStyle/>
          <a:p>
            <a:fld id="{E8E9CBD9-E97A-4244-BA2F-A59041725FCD}" type="slidenum">
              <a:rPr lang="de-DE" altLang="ja-JP" smtClean="0"/>
              <a:pPr/>
              <a:t>19</a:t>
            </a:fld>
            <a:endParaRPr lang="de-DE" altLang="ja-JP"/>
          </a:p>
        </p:txBody>
      </p:sp>
      <p:sp>
        <p:nvSpPr>
          <p:cNvPr id="3" name="Footer Placeholder 2">
            <a:extLst>
              <a:ext uri="{FF2B5EF4-FFF2-40B4-BE49-F238E27FC236}">
                <a16:creationId xmlns:a16="http://schemas.microsoft.com/office/drawing/2014/main" id="{CAA9DD5E-EEEE-10D1-8217-F568C2EC51B8}"/>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3D03C58F-65EB-773B-394B-A6D28429ACCC}"/>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
        <p:nvSpPr>
          <p:cNvPr id="5" name="Rectangle 32">
            <a:extLst>
              <a:ext uri="{FF2B5EF4-FFF2-40B4-BE49-F238E27FC236}">
                <a16:creationId xmlns:a16="http://schemas.microsoft.com/office/drawing/2014/main" id="{BA9B5976-F289-1084-FA66-E3683D2FF068}"/>
              </a:ext>
            </a:extLst>
          </p:cNvPr>
          <p:cNvSpPr txBox="1">
            <a:spLocks noChangeArrowheads="1"/>
          </p:cNvSpPr>
          <p:nvPr/>
        </p:nvSpPr>
        <p:spPr>
          <a:xfrm>
            <a:off x="97323" y="692150"/>
            <a:ext cx="8946180" cy="2160786"/>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E2E</a:t>
            </a:r>
            <a:r>
              <a:rPr lang="zh-CN" altLang="en-US" sz="2000" kern="0" dirty="0">
                <a:latin typeface="Microsoft YaHei UI" panose="020B0503020204020204" pitchFamily="34" charset="-122"/>
                <a:ea typeface="Microsoft YaHei UI" panose="020B0503020204020204" pitchFamily="34" charset="-122"/>
              </a:rPr>
              <a:t>通信保护原理</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zh-CN" altLang="en-US" sz="1600" b="0" dirty="0">
                <a:latin typeface="Microsoft YaHei UI" panose="020B0503020204020204" pitchFamily="34" charset="-122"/>
                <a:ea typeface="Microsoft YaHei UI" panose="020B0503020204020204" pitchFamily="34" charset="-122"/>
              </a:rPr>
              <a:t>在发送端，</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模块通过调用</a:t>
            </a:r>
            <a:r>
              <a:rPr lang="en-US" altLang="zh-CN" sz="1600" b="0" dirty="0">
                <a:latin typeface="Microsoft YaHei UI" panose="020B0503020204020204" pitchFamily="34" charset="-122"/>
                <a:ea typeface="Microsoft YaHei UI" panose="020B0503020204020204" pitchFamily="34" charset="-122"/>
              </a:rPr>
              <a:t>E2E Profile</a:t>
            </a:r>
            <a:r>
              <a:rPr lang="zh-CN" altLang="en-US" sz="1600" b="0" dirty="0">
                <a:latin typeface="Microsoft YaHei UI" panose="020B0503020204020204" pitchFamily="34" charset="-122"/>
                <a:ea typeface="Microsoft YaHei UI" panose="020B0503020204020204" pitchFamily="34" charset="-122"/>
              </a:rPr>
              <a:t>，根据被保护的数据、</a:t>
            </a:r>
            <a:r>
              <a:rPr lang="en-US" altLang="zh-CN" sz="1600" b="0" dirty="0">
                <a:latin typeface="Microsoft YaHei UI" panose="020B0503020204020204" pitchFamily="34" charset="-122"/>
                <a:ea typeface="Microsoft YaHei UI" panose="020B0503020204020204" pitchFamily="34" charset="-122"/>
              </a:rPr>
              <a:t>Data ID</a:t>
            </a:r>
            <a:r>
              <a:rPr lang="zh-CN" altLang="en-US" sz="1600" b="0" dirty="0">
                <a:latin typeface="Microsoft YaHei UI" panose="020B0503020204020204" pitchFamily="34" charset="-122"/>
                <a:ea typeface="Microsoft YaHei UI" panose="020B0503020204020204" pitchFamily="34" charset="-122"/>
              </a:rPr>
              <a:t>以及</a:t>
            </a:r>
            <a:r>
              <a:rPr lang="en-US" altLang="zh-CN" sz="1600" b="0" dirty="0">
                <a:latin typeface="Microsoft YaHei UI" panose="020B0503020204020204" pitchFamily="34" charset="-122"/>
                <a:ea typeface="Microsoft YaHei UI" panose="020B0503020204020204" pitchFamily="34" charset="-122"/>
              </a:rPr>
              <a:t>Counter</a:t>
            </a:r>
            <a:r>
              <a:rPr lang="zh-CN" altLang="en-US" sz="1600" b="0" dirty="0">
                <a:latin typeface="Microsoft YaHei UI" panose="020B0503020204020204" pitchFamily="34" charset="-122"/>
                <a:ea typeface="Microsoft YaHei UI" panose="020B0503020204020204" pitchFamily="34" charset="-122"/>
              </a:rPr>
              <a:t>计算出</a:t>
            </a:r>
            <a:r>
              <a:rPr lang="en-US" altLang="zh-CN" sz="1600" b="0" dirty="0">
                <a:latin typeface="Microsoft YaHei UI" panose="020B0503020204020204" pitchFamily="34" charset="-122"/>
                <a:ea typeface="Microsoft YaHei UI" panose="020B0503020204020204" pitchFamily="34" charset="-122"/>
              </a:rPr>
              <a:t>CRC</a:t>
            </a:r>
            <a:r>
              <a:rPr lang="zh-CN" altLang="en-US" sz="1600" b="0" dirty="0">
                <a:latin typeface="Microsoft YaHei UI" panose="020B0503020204020204" pitchFamily="34" charset="-122"/>
                <a:ea typeface="Microsoft YaHei UI" panose="020B0503020204020204" pitchFamily="34" charset="-122"/>
              </a:rPr>
              <a:t>值，</a:t>
            </a:r>
            <a:r>
              <a:rPr lang="en-US" altLang="zh-CN" sz="1600" b="0" dirty="0" err="1">
                <a:latin typeface="Microsoft YaHei UI" panose="020B0503020204020204" pitchFamily="34" charset="-122"/>
                <a:ea typeface="Microsoft YaHei UI" panose="020B0503020204020204" pitchFamily="34" charset="-122"/>
              </a:rPr>
              <a:t>DataID</a:t>
            </a:r>
            <a:r>
              <a:rPr lang="zh-CN" altLang="en-US" sz="1600" b="0" dirty="0">
                <a:latin typeface="Microsoft YaHei UI" panose="020B0503020204020204" pitchFamily="34" charset="-122"/>
                <a:ea typeface="Microsoft YaHei UI" panose="020B0503020204020204" pitchFamily="34" charset="-122"/>
              </a:rPr>
              <a:t>、</a:t>
            </a:r>
            <a:r>
              <a:rPr lang="en-US" altLang="zh-CN" sz="1600" b="0" dirty="0">
                <a:latin typeface="Microsoft YaHei UI" panose="020B0503020204020204" pitchFamily="34" charset="-122"/>
                <a:ea typeface="Microsoft YaHei UI" panose="020B0503020204020204" pitchFamily="34" charset="-122"/>
              </a:rPr>
              <a:t>Counter</a:t>
            </a:r>
            <a:r>
              <a:rPr lang="zh-CN" altLang="en-US" sz="1600" b="0" dirty="0">
                <a:latin typeface="Microsoft YaHei UI" panose="020B0503020204020204" pitchFamily="34" charset="-122"/>
                <a:ea typeface="Microsoft YaHei UI" panose="020B0503020204020204" pitchFamily="34" charset="-122"/>
              </a:rPr>
              <a:t>和</a:t>
            </a:r>
            <a:r>
              <a:rPr lang="en-US" altLang="zh-CN" sz="1600" b="0" dirty="0">
                <a:latin typeface="Microsoft YaHei UI" panose="020B0503020204020204" pitchFamily="34" charset="-122"/>
                <a:ea typeface="Microsoft YaHei UI" panose="020B0503020204020204" pitchFamily="34" charset="-122"/>
              </a:rPr>
              <a:t>CRC</a:t>
            </a:r>
            <a:r>
              <a:rPr lang="zh-CN" altLang="en-US" sz="1600" b="0" dirty="0">
                <a:latin typeface="Microsoft YaHei UI" panose="020B0503020204020204" pitchFamily="34" charset="-122"/>
                <a:ea typeface="Microsoft YaHei UI" panose="020B0503020204020204" pitchFamily="34" charset="-122"/>
              </a:rPr>
              <a:t>组成</a:t>
            </a:r>
            <a:r>
              <a:rPr lang="en-US" altLang="zh-CN" sz="1600" b="0" dirty="0">
                <a:latin typeface="Microsoft YaHei UI" panose="020B0503020204020204" pitchFamily="34" charset="-122"/>
                <a:ea typeface="Microsoft YaHei UI" panose="020B0503020204020204" pitchFamily="34" charset="-122"/>
              </a:rPr>
              <a:t>E2E Header</a:t>
            </a:r>
            <a:r>
              <a:rPr lang="zh-CN" altLang="en-US" sz="1600" b="0" dirty="0">
                <a:latin typeface="Microsoft YaHei UI" panose="020B0503020204020204" pitchFamily="34" charset="-122"/>
                <a:ea typeface="Microsoft YaHei UI" panose="020B0503020204020204" pitchFamily="34" charset="-122"/>
              </a:rPr>
              <a:t>，随着被保护数据一起发送；在接收端，调用</a:t>
            </a:r>
            <a:r>
              <a:rPr lang="en-US" altLang="zh-CN" sz="1600" b="0" dirty="0">
                <a:latin typeface="Microsoft YaHei UI" panose="020B0503020204020204" pitchFamily="34" charset="-122"/>
                <a:ea typeface="Microsoft YaHei UI" panose="020B0503020204020204" pitchFamily="34" charset="-122"/>
              </a:rPr>
              <a:t>E2E Profile</a:t>
            </a:r>
            <a:r>
              <a:rPr lang="zh-CN" altLang="en-US" sz="1600" b="0" dirty="0">
                <a:latin typeface="Microsoft YaHei UI" panose="020B0503020204020204" pitchFamily="34" charset="-122"/>
                <a:ea typeface="Microsoft YaHei UI" panose="020B0503020204020204" pitchFamily="34" charset="-122"/>
              </a:rPr>
              <a:t>，根据接收到的数据、</a:t>
            </a:r>
            <a:r>
              <a:rPr lang="en-US" altLang="zh-CN" sz="1600" b="0" dirty="0">
                <a:latin typeface="Microsoft YaHei UI" panose="020B0503020204020204" pitchFamily="34" charset="-122"/>
                <a:ea typeface="Microsoft YaHei UI" panose="020B0503020204020204" pitchFamily="34" charset="-122"/>
              </a:rPr>
              <a:t>Data ID</a:t>
            </a:r>
            <a:r>
              <a:rPr lang="zh-CN" altLang="en-US" sz="1600" b="0" dirty="0">
                <a:latin typeface="Microsoft YaHei UI" panose="020B0503020204020204" pitchFamily="34" charset="-122"/>
                <a:ea typeface="Microsoft YaHei UI" panose="020B0503020204020204" pitchFamily="34" charset="-122"/>
              </a:rPr>
              <a:t>和</a:t>
            </a:r>
            <a:r>
              <a:rPr lang="en-US" altLang="zh-CN" sz="1600" b="0" dirty="0">
                <a:latin typeface="Microsoft YaHei UI" panose="020B0503020204020204" pitchFamily="34" charset="-122"/>
                <a:ea typeface="Microsoft YaHei UI" panose="020B0503020204020204" pitchFamily="34" charset="-122"/>
              </a:rPr>
              <a:t>Counter</a:t>
            </a:r>
            <a:r>
              <a:rPr lang="zh-CN" altLang="en-US" sz="1600" b="0" dirty="0">
                <a:latin typeface="Microsoft YaHei UI" panose="020B0503020204020204" pitchFamily="34" charset="-122"/>
                <a:ea typeface="Microsoft YaHei UI" panose="020B0503020204020204" pitchFamily="34" charset="-122"/>
              </a:rPr>
              <a:t>计算出</a:t>
            </a:r>
            <a:r>
              <a:rPr lang="en-US" altLang="zh-CN" sz="1600" b="0" dirty="0">
                <a:latin typeface="Microsoft YaHei UI" panose="020B0503020204020204" pitchFamily="34" charset="-122"/>
                <a:ea typeface="Microsoft YaHei UI" panose="020B0503020204020204" pitchFamily="34" charset="-122"/>
              </a:rPr>
              <a:t>CRC</a:t>
            </a:r>
            <a:r>
              <a:rPr lang="zh-CN" altLang="en-US" sz="1600" b="0" dirty="0">
                <a:latin typeface="Microsoft YaHei UI" panose="020B0503020204020204" pitchFamily="34" charset="-122"/>
                <a:ea typeface="Microsoft YaHei UI" panose="020B0503020204020204" pitchFamily="34" charset="-122"/>
              </a:rPr>
              <a:t>值，并与接收到的</a:t>
            </a:r>
            <a:r>
              <a:rPr lang="en-US" altLang="zh-CN" sz="1600" b="0" dirty="0">
                <a:latin typeface="Microsoft YaHei UI" panose="020B0503020204020204" pitchFamily="34" charset="-122"/>
                <a:ea typeface="Microsoft YaHei UI" panose="020B0503020204020204" pitchFamily="34" charset="-122"/>
              </a:rPr>
              <a:t>CRC</a:t>
            </a:r>
            <a:r>
              <a:rPr lang="zh-CN" altLang="en-US" sz="1600" b="0" dirty="0">
                <a:latin typeface="Microsoft YaHei UI" panose="020B0503020204020204" pitchFamily="34" charset="-122"/>
                <a:ea typeface="Microsoft YaHei UI" panose="020B0503020204020204" pitchFamily="34" charset="-122"/>
              </a:rPr>
              <a:t>值进行对比验证。当对比结果不一致时，则提示错误发生，将错误值返回给</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模块，然后由</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模块传递给应用层</a:t>
            </a:r>
            <a:r>
              <a:rPr lang="en-US" altLang="zh-CN" sz="1600" b="0" dirty="0">
                <a:latin typeface="Microsoft YaHei UI" panose="020B0503020204020204" pitchFamily="34" charset="-122"/>
                <a:ea typeface="Microsoft YaHei UI" panose="020B0503020204020204" pitchFamily="34" charset="-122"/>
              </a:rPr>
              <a:t>SWC</a:t>
            </a:r>
            <a:r>
              <a:rPr lang="zh-CN" altLang="en-US" sz="1600" b="0" dirty="0">
                <a:latin typeface="Microsoft YaHei UI" panose="020B0503020204020204" pitchFamily="34" charset="-122"/>
                <a:ea typeface="Microsoft YaHei UI" panose="020B0503020204020204" pitchFamily="34" charset="-122"/>
              </a:rPr>
              <a:t>进行处理。</a:t>
            </a:r>
            <a:endParaRPr lang="en-US" altLang="zh-CN" sz="1600" b="0" dirty="0">
              <a:latin typeface="Microsoft YaHei UI" panose="020B0503020204020204" pitchFamily="34" charset="-122"/>
              <a:ea typeface="Microsoft YaHei UI" panose="020B0503020204020204" pitchFamily="34" charset="-122"/>
            </a:endParaRPr>
          </a:p>
          <a:p>
            <a:pPr marL="0" indent="0">
              <a:buNone/>
            </a:pPr>
            <a:r>
              <a:rPr lang="en-US" altLang="zh-CN" sz="1600" b="0" dirty="0">
                <a:latin typeface="Microsoft YaHei UI" panose="020B0503020204020204" pitchFamily="34" charset="-122"/>
                <a:ea typeface="Microsoft YaHei UI" panose="020B0503020204020204" pitchFamily="34" charset="-122"/>
              </a:rPr>
              <a:t>E2E Library</a:t>
            </a:r>
            <a:r>
              <a:rPr lang="zh-CN" altLang="en-US" sz="1600" b="0" dirty="0">
                <a:latin typeface="Microsoft YaHei UI" panose="020B0503020204020204" pitchFamily="34" charset="-122"/>
                <a:ea typeface="Microsoft YaHei UI" panose="020B0503020204020204" pitchFamily="34" charset="-122"/>
              </a:rPr>
              <a:t>的调用主要由</a:t>
            </a:r>
            <a:r>
              <a:rPr lang="en-US" altLang="zh-CN" sz="1600" b="0" dirty="0">
                <a:latin typeface="Microsoft YaHei UI" panose="020B0503020204020204" pitchFamily="34" charset="-122"/>
                <a:ea typeface="Microsoft YaHei UI" panose="020B0503020204020204" pitchFamily="34" charset="-122"/>
              </a:rPr>
              <a:t>E2E Transformer</a:t>
            </a:r>
            <a:r>
              <a:rPr lang="zh-CN" altLang="en-US" sz="1600" b="0" dirty="0">
                <a:latin typeface="Microsoft YaHei UI" panose="020B0503020204020204" pitchFamily="34" charset="-122"/>
                <a:ea typeface="Microsoft YaHei UI" panose="020B0503020204020204" pitchFamily="34" charset="-122"/>
              </a:rPr>
              <a:t>、</a:t>
            </a:r>
            <a:r>
              <a:rPr lang="en-US" altLang="zh-CN" sz="1600" b="0" dirty="0">
                <a:latin typeface="Microsoft YaHei UI" panose="020B0503020204020204" pitchFamily="34" charset="-122"/>
                <a:ea typeface="Microsoft YaHei UI" panose="020B0503020204020204" pitchFamily="34" charset="-122"/>
              </a:rPr>
              <a:t>E2E Protection Wrapper</a:t>
            </a:r>
            <a:r>
              <a:rPr lang="zh-CN" altLang="en-US" sz="1600" b="0" dirty="0">
                <a:latin typeface="Microsoft YaHei UI" panose="020B0503020204020204" pitchFamily="34" charset="-122"/>
                <a:ea typeface="Microsoft YaHei UI" panose="020B0503020204020204" pitchFamily="34" charset="-122"/>
              </a:rPr>
              <a:t>和</a:t>
            </a:r>
            <a:r>
              <a:rPr lang="en-US" altLang="zh-CN" sz="1600" b="0" dirty="0">
                <a:latin typeface="Microsoft YaHei UI" panose="020B0503020204020204" pitchFamily="34" charset="-122"/>
                <a:ea typeface="Microsoft YaHei UI" panose="020B0503020204020204" pitchFamily="34" charset="-122"/>
              </a:rPr>
              <a:t>COM Callout</a:t>
            </a:r>
            <a:r>
              <a:rPr lang="zh-CN" altLang="en-US" sz="1600" b="0" dirty="0">
                <a:latin typeface="Microsoft YaHei UI" panose="020B0503020204020204" pitchFamily="34" charset="-122"/>
                <a:ea typeface="Microsoft YaHei UI" panose="020B0503020204020204" pitchFamily="34" charset="-122"/>
              </a:rPr>
              <a:t>这三种</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模块来实现。</a:t>
            </a:r>
          </a:p>
          <a:p>
            <a:pPr marL="0" indent="0">
              <a:buNone/>
            </a:pPr>
            <a:endParaRPr lang="en-US" altLang="zh-CN" sz="1600" b="0" dirty="0">
              <a:latin typeface="Microsoft YaHei UI" panose="020B0503020204020204" pitchFamily="34" charset="-122"/>
              <a:ea typeface="Microsoft YaHei UI" panose="020B0503020204020204" pitchFamily="34" charset="-122"/>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pic>
        <p:nvPicPr>
          <p:cNvPr id="2050" name="Picture 2">
            <a:extLst>
              <a:ext uri="{FF2B5EF4-FFF2-40B4-BE49-F238E27FC236}">
                <a16:creationId xmlns:a16="http://schemas.microsoft.com/office/drawing/2014/main" id="{232E9585-AAE9-0819-9F43-9A0E0AF3D9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5896" y="3012529"/>
            <a:ext cx="5048250" cy="31527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2">
            <a:extLst>
              <a:ext uri="{FF2B5EF4-FFF2-40B4-BE49-F238E27FC236}">
                <a16:creationId xmlns:a16="http://schemas.microsoft.com/office/drawing/2014/main" id="{5C47C005-4ED0-3D78-02F5-B3F8C76366F3}"/>
              </a:ext>
            </a:extLst>
          </p:cNvPr>
          <p:cNvSpPr txBox="1">
            <a:spLocks noChangeArrowheads="1"/>
          </p:cNvSpPr>
          <p:nvPr/>
        </p:nvSpPr>
        <p:spPr>
          <a:xfrm>
            <a:off x="137519" y="2924944"/>
            <a:ext cx="3458181" cy="3888432"/>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pPr>
              <a:buFont typeface="Wingdings" panose="05000000000000000000" pitchFamily="2" charset="2"/>
              <a:buChar char="§"/>
            </a:pPr>
            <a:r>
              <a:rPr lang="en-US" altLang="zh-CN" sz="1600" kern="0" dirty="0">
                <a:latin typeface="Microsoft YaHei UI" panose="020B0503020204020204" pitchFamily="34" charset="-122"/>
                <a:ea typeface="Microsoft YaHei UI" panose="020B0503020204020204" pitchFamily="34" charset="-122"/>
              </a:rPr>
              <a:t>E2E Protection Wrapper</a:t>
            </a:r>
            <a:endParaRPr lang="en-US" altLang="zh-CN" sz="1600" dirty="0">
              <a:latin typeface="Microsoft YaHei UI" panose="020B0503020204020204" pitchFamily="34" charset="-122"/>
              <a:ea typeface="Microsoft YaHei UI" panose="020B0503020204020204" pitchFamily="34" charset="-122"/>
            </a:endParaRPr>
          </a:p>
          <a:p>
            <a:pPr marL="0" indent="0">
              <a:buNone/>
            </a:pPr>
            <a:r>
              <a:rPr lang="en-US" altLang="zh-CN" sz="1600" b="0" dirty="0">
                <a:latin typeface="Microsoft YaHei UI" panose="020B0503020204020204" pitchFamily="34" charset="-122"/>
                <a:ea typeface="Microsoft YaHei UI" panose="020B0503020204020204" pitchFamily="34" charset="-122"/>
              </a:rPr>
              <a:t>E2E Protection Wrapper</a:t>
            </a:r>
            <a:r>
              <a:rPr lang="zh-CN" altLang="en-US" sz="1600" b="0" dirty="0">
                <a:latin typeface="Microsoft YaHei UI" panose="020B0503020204020204" pitchFamily="34" charset="-122"/>
                <a:ea typeface="Microsoft YaHei UI" panose="020B0503020204020204" pitchFamily="34" charset="-122"/>
              </a:rPr>
              <a:t>位于</a:t>
            </a:r>
            <a:r>
              <a:rPr lang="en-US" altLang="zh-CN" sz="1600" b="0" dirty="0">
                <a:latin typeface="Microsoft YaHei UI" panose="020B0503020204020204" pitchFamily="34" charset="-122"/>
                <a:ea typeface="Microsoft YaHei UI" panose="020B0503020204020204" pitchFamily="34" charset="-122"/>
              </a:rPr>
              <a:t>RTE</a:t>
            </a:r>
            <a:r>
              <a:rPr lang="zh-CN" altLang="en-US" sz="1600" b="0" dirty="0">
                <a:latin typeface="Microsoft YaHei UI" panose="020B0503020204020204" pitchFamily="34" charset="-122"/>
                <a:ea typeface="Microsoft YaHei UI" panose="020B0503020204020204" pitchFamily="34" charset="-122"/>
              </a:rPr>
              <a:t>层以上，属于应用层</a:t>
            </a:r>
            <a:r>
              <a:rPr lang="en-US" altLang="zh-CN" sz="1600" b="0" dirty="0">
                <a:latin typeface="Microsoft YaHei UI" panose="020B0503020204020204" pitchFamily="34" charset="-122"/>
                <a:ea typeface="Microsoft YaHei UI" panose="020B0503020204020204" pitchFamily="34" charset="-122"/>
              </a:rPr>
              <a:t>SWC</a:t>
            </a:r>
            <a:r>
              <a:rPr lang="zh-CN" altLang="en-US" sz="1600" b="0" dirty="0">
                <a:latin typeface="Microsoft YaHei UI" panose="020B0503020204020204" pitchFamily="34" charset="-122"/>
                <a:ea typeface="Microsoft YaHei UI" panose="020B0503020204020204" pitchFamily="34" charset="-122"/>
              </a:rPr>
              <a:t>的子层模块。如图所示，当发送端</a:t>
            </a:r>
            <a:r>
              <a:rPr lang="en-US" altLang="zh-CN" sz="1600" b="0" dirty="0">
                <a:latin typeface="Microsoft YaHei UI" panose="020B0503020204020204" pitchFamily="34" charset="-122"/>
                <a:ea typeface="Microsoft YaHei UI" panose="020B0503020204020204" pitchFamily="34" charset="-122"/>
              </a:rPr>
              <a:t>SWC</a:t>
            </a:r>
            <a:r>
              <a:rPr lang="zh-CN" altLang="en-US" sz="1600" b="0" dirty="0">
                <a:latin typeface="Microsoft YaHei UI" panose="020B0503020204020204" pitchFamily="34" charset="-122"/>
                <a:ea typeface="Microsoft YaHei UI" panose="020B0503020204020204" pitchFamily="34" charset="-122"/>
              </a:rPr>
              <a:t>发送数据时，先将数据发送给</a:t>
            </a:r>
            <a:r>
              <a:rPr lang="en-US" altLang="zh-CN" sz="1600" b="0" dirty="0">
                <a:latin typeface="Microsoft YaHei UI" panose="020B0503020204020204" pitchFamily="34" charset="-122"/>
                <a:ea typeface="Microsoft YaHei UI" panose="020B0503020204020204" pitchFamily="34" charset="-122"/>
              </a:rPr>
              <a:t>Protection Wrapper</a:t>
            </a:r>
            <a:r>
              <a:rPr lang="zh-CN" altLang="en-US" sz="1600" b="0" dirty="0">
                <a:latin typeface="Microsoft YaHei UI" panose="020B0503020204020204" pitchFamily="34" charset="-122"/>
                <a:ea typeface="Microsoft YaHei UI" panose="020B0503020204020204" pitchFamily="34" charset="-122"/>
              </a:rPr>
              <a:t>，</a:t>
            </a:r>
            <a:r>
              <a:rPr lang="en-US" altLang="zh-CN" sz="1600" b="0" dirty="0">
                <a:latin typeface="Microsoft YaHei UI" panose="020B0503020204020204" pitchFamily="34" charset="-122"/>
                <a:ea typeface="Microsoft YaHei UI" panose="020B0503020204020204" pitchFamily="34" charset="-122"/>
              </a:rPr>
              <a:t>Protection Wrapper</a:t>
            </a:r>
            <a:r>
              <a:rPr lang="zh-CN" altLang="en-US" sz="1600" b="0" dirty="0">
                <a:latin typeface="Microsoft YaHei UI" panose="020B0503020204020204" pitchFamily="34" charset="-122"/>
                <a:ea typeface="Microsoft YaHei UI" panose="020B0503020204020204" pitchFamily="34" charset="-122"/>
              </a:rPr>
              <a:t>调用</a:t>
            </a:r>
            <a:r>
              <a:rPr lang="en-US" altLang="zh-CN" sz="1600" b="0" dirty="0">
                <a:latin typeface="Microsoft YaHei UI" panose="020B0503020204020204" pitchFamily="34" charset="-122"/>
                <a:ea typeface="Microsoft YaHei UI" panose="020B0503020204020204" pitchFamily="34" charset="-122"/>
              </a:rPr>
              <a:t>E2E Library</a:t>
            </a:r>
            <a:r>
              <a:rPr lang="zh-CN" altLang="en-US" sz="1600" b="0" dirty="0">
                <a:latin typeface="Microsoft YaHei UI" panose="020B0503020204020204" pitchFamily="34" charset="-122"/>
                <a:ea typeface="Microsoft YaHei UI" panose="020B0503020204020204" pitchFamily="34" charset="-122"/>
              </a:rPr>
              <a:t>，添加控制参数，实现数据的保护；接收端的</a:t>
            </a:r>
            <a:r>
              <a:rPr lang="en-US" altLang="zh-CN" sz="1600" b="0" dirty="0">
                <a:latin typeface="Microsoft YaHei UI" panose="020B0503020204020204" pitchFamily="34" charset="-122"/>
                <a:ea typeface="Microsoft YaHei UI" panose="020B0503020204020204" pitchFamily="34" charset="-122"/>
              </a:rPr>
              <a:t>Protection Wrapper</a:t>
            </a:r>
            <a:r>
              <a:rPr lang="zh-CN" altLang="en-US" sz="1600" b="0" dirty="0">
                <a:latin typeface="Microsoft YaHei UI" panose="020B0503020204020204" pitchFamily="34" charset="-122"/>
                <a:ea typeface="Microsoft YaHei UI" panose="020B0503020204020204" pitchFamily="34" charset="-122"/>
              </a:rPr>
              <a:t>调用</a:t>
            </a:r>
            <a:r>
              <a:rPr lang="en-US" altLang="zh-CN" sz="1600" b="0" dirty="0">
                <a:solidFill>
                  <a:schemeClr val="accent2"/>
                </a:solidFill>
                <a:latin typeface="Microsoft YaHei UI" panose="020B0503020204020204" pitchFamily="34" charset="-122"/>
                <a:ea typeface="Microsoft YaHei UI" panose="020B0503020204020204" pitchFamily="34" charset="-122"/>
              </a:rPr>
              <a:t>E2E Library</a:t>
            </a:r>
            <a:r>
              <a:rPr lang="zh-CN" altLang="en-US" sz="1600" b="0" dirty="0">
                <a:latin typeface="Microsoft YaHei UI" panose="020B0503020204020204" pitchFamily="34" charset="-122"/>
                <a:ea typeface="Microsoft YaHei UI" panose="020B0503020204020204" pitchFamily="34" charset="-122"/>
              </a:rPr>
              <a:t>，对数据进行校验，提取出安全数据返回给接收端</a:t>
            </a:r>
            <a:r>
              <a:rPr lang="en-US" altLang="zh-CN" sz="1600" b="0" dirty="0">
                <a:latin typeface="Microsoft YaHei UI" panose="020B0503020204020204" pitchFamily="34" charset="-122"/>
                <a:ea typeface="Microsoft YaHei UI" panose="020B0503020204020204" pitchFamily="34" charset="-122"/>
              </a:rPr>
              <a:t>SWC</a:t>
            </a:r>
            <a:r>
              <a:rPr lang="zh-CN" altLang="en-US" sz="1600" b="0" dirty="0">
                <a:latin typeface="Microsoft YaHei UI" panose="020B0503020204020204" pitchFamily="34" charset="-122"/>
                <a:ea typeface="Microsoft YaHei UI" panose="020B0503020204020204" pitchFamily="34" charset="-122"/>
              </a:rPr>
              <a:t>。除了对经过</a:t>
            </a:r>
            <a:r>
              <a:rPr lang="en-US" altLang="zh-CN" sz="1600" b="0" dirty="0">
                <a:latin typeface="Microsoft YaHei UI" panose="020B0503020204020204" pitchFamily="34" charset="-122"/>
                <a:ea typeface="Microsoft YaHei UI" panose="020B0503020204020204" pitchFamily="34" charset="-122"/>
              </a:rPr>
              <a:t>RTE</a:t>
            </a:r>
            <a:r>
              <a:rPr lang="zh-CN" altLang="en-US" sz="1600" b="0" dirty="0">
                <a:latin typeface="Microsoft YaHei UI" panose="020B0503020204020204" pitchFamily="34" charset="-122"/>
                <a:ea typeface="Microsoft YaHei UI" panose="020B0503020204020204" pitchFamily="34" charset="-122"/>
              </a:rPr>
              <a:t>和</a:t>
            </a:r>
            <a:r>
              <a:rPr lang="en-US" altLang="zh-CN" sz="1600" b="0" dirty="0">
                <a:latin typeface="Microsoft YaHei UI" panose="020B0503020204020204" pitchFamily="34" charset="-122"/>
                <a:ea typeface="Microsoft YaHei UI" panose="020B0503020204020204" pitchFamily="34" charset="-122"/>
              </a:rPr>
              <a:t>BSW</a:t>
            </a:r>
            <a:r>
              <a:rPr lang="zh-CN" altLang="en-US" sz="1600" b="0" dirty="0">
                <a:latin typeface="Microsoft YaHei UI" panose="020B0503020204020204" pitchFamily="34" charset="-122"/>
                <a:ea typeface="Microsoft YaHei UI" panose="020B0503020204020204" pitchFamily="34" charset="-122"/>
              </a:rPr>
              <a:t>的数据进行保护，</a:t>
            </a:r>
            <a:r>
              <a:rPr lang="en-US" altLang="zh-CN" sz="1600" b="0" dirty="0">
                <a:latin typeface="Microsoft YaHei UI" panose="020B0503020204020204" pitchFamily="34" charset="-122"/>
                <a:ea typeface="Microsoft YaHei UI" panose="020B0503020204020204" pitchFamily="34" charset="-122"/>
              </a:rPr>
              <a:t>E2E Protection Wrapper</a:t>
            </a:r>
            <a:r>
              <a:rPr lang="zh-CN" altLang="en-US" sz="1600" b="0" dirty="0">
                <a:latin typeface="Microsoft YaHei UI" panose="020B0503020204020204" pitchFamily="34" charset="-122"/>
                <a:ea typeface="Microsoft YaHei UI" panose="020B0503020204020204" pitchFamily="34" charset="-122"/>
              </a:rPr>
              <a:t>还可以保护</a:t>
            </a:r>
            <a:r>
              <a:rPr lang="en-US" altLang="zh-CN" sz="1600" b="0" dirty="0">
                <a:latin typeface="Microsoft YaHei UI" panose="020B0503020204020204" pitchFamily="34" charset="-122"/>
                <a:ea typeface="Microsoft YaHei UI" panose="020B0503020204020204" pitchFamily="34" charset="-122"/>
              </a:rPr>
              <a:t>SWC</a:t>
            </a:r>
            <a:r>
              <a:rPr lang="zh-CN" altLang="en-US" sz="1600" b="0" dirty="0">
                <a:latin typeface="Microsoft YaHei UI" panose="020B0503020204020204" pitchFamily="34" charset="-122"/>
                <a:ea typeface="Microsoft YaHei UI" panose="020B0503020204020204" pitchFamily="34" charset="-122"/>
              </a:rPr>
              <a:t>之间通过</a:t>
            </a:r>
            <a:r>
              <a:rPr lang="en-US" altLang="zh-CN" sz="1600" b="0" dirty="0">
                <a:latin typeface="Microsoft YaHei UI" panose="020B0503020204020204" pitchFamily="34" charset="-122"/>
                <a:ea typeface="Microsoft YaHei UI" panose="020B0503020204020204" pitchFamily="34" charset="-122"/>
              </a:rPr>
              <a:t>VFB(Virtual Functional Bus)</a:t>
            </a:r>
            <a:r>
              <a:rPr lang="zh-CN" altLang="en-US" sz="1600" b="0" dirty="0">
                <a:latin typeface="Microsoft YaHei UI" panose="020B0503020204020204" pitchFamily="34" charset="-122"/>
                <a:ea typeface="Microsoft YaHei UI" panose="020B0503020204020204" pitchFamily="34" charset="-122"/>
              </a:rPr>
              <a:t>通信的数据。</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82001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08C703C-362A-A8BC-3CF6-04574723E184}"/>
              </a:ext>
            </a:extLst>
          </p:cNvPr>
          <p:cNvSpPr>
            <a:spLocks noGrp="1"/>
          </p:cNvSpPr>
          <p:nvPr>
            <p:ph type="sldNum" sz="quarter" idx="10"/>
          </p:nvPr>
        </p:nvSpPr>
        <p:spPr/>
        <p:txBody>
          <a:bodyPr/>
          <a:lstStyle/>
          <a:p>
            <a:fld id="{E8E9CBD9-E97A-4244-BA2F-A59041725FCD}" type="slidenum">
              <a:rPr lang="de-DE" altLang="ja-JP" smtClean="0"/>
              <a:pPr/>
              <a:t>20</a:t>
            </a:fld>
            <a:endParaRPr lang="de-DE" altLang="ja-JP"/>
          </a:p>
        </p:txBody>
      </p:sp>
      <p:sp>
        <p:nvSpPr>
          <p:cNvPr id="3" name="Footer Placeholder 2">
            <a:extLst>
              <a:ext uri="{FF2B5EF4-FFF2-40B4-BE49-F238E27FC236}">
                <a16:creationId xmlns:a16="http://schemas.microsoft.com/office/drawing/2014/main" id="{D5C53473-CEB2-9A18-B94E-8B7E29F5CD51}"/>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0B34487B-9581-6EB1-A1E5-0397CBD80D31}"/>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
        <p:nvSpPr>
          <p:cNvPr id="5" name="Rectangle 32">
            <a:extLst>
              <a:ext uri="{FF2B5EF4-FFF2-40B4-BE49-F238E27FC236}">
                <a16:creationId xmlns:a16="http://schemas.microsoft.com/office/drawing/2014/main" id="{2BF5FD6E-EE46-EC76-9541-D748126F24F4}"/>
              </a:ext>
            </a:extLst>
          </p:cNvPr>
          <p:cNvSpPr txBox="1">
            <a:spLocks noChangeArrowheads="1"/>
          </p:cNvSpPr>
          <p:nvPr/>
        </p:nvSpPr>
        <p:spPr>
          <a:xfrm>
            <a:off x="251519" y="768330"/>
            <a:ext cx="8706743" cy="1652011"/>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pPr>
              <a:buFont typeface="Wingdings" panose="05000000000000000000" pitchFamily="2" charset="2"/>
              <a:buChar char="§"/>
            </a:pPr>
            <a:r>
              <a:rPr lang="en-US" altLang="zh-CN" sz="1600" kern="0" dirty="0">
                <a:latin typeface="Microsoft YaHei UI" panose="020B0503020204020204" pitchFamily="34" charset="-122"/>
                <a:ea typeface="Microsoft YaHei UI" panose="020B0503020204020204" pitchFamily="34" charset="-122"/>
              </a:rPr>
              <a:t>E2E COM Callout</a:t>
            </a:r>
            <a:endParaRPr lang="en-US" altLang="zh-CN" sz="1600" dirty="0">
              <a:latin typeface="Microsoft YaHei UI" panose="020B0503020204020204" pitchFamily="34" charset="-122"/>
              <a:ea typeface="Microsoft YaHei UI" panose="020B0503020204020204" pitchFamily="34" charset="-122"/>
            </a:endParaRPr>
          </a:p>
          <a:p>
            <a:pPr marL="0" indent="0">
              <a:buNone/>
            </a:pPr>
            <a:r>
              <a:rPr lang="en-US" altLang="zh-CN" sz="1600" b="0" dirty="0">
                <a:latin typeface="Microsoft YaHei UI" panose="020B0503020204020204" pitchFamily="34" charset="-122"/>
                <a:ea typeface="Microsoft YaHei UI" panose="020B0503020204020204" pitchFamily="34" charset="-122"/>
              </a:rPr>
              <a:t>E2E COM Callout</a:t>
            </a:r>
            <a:r>
              <a:rPr lang="ja-JP" altLang="en-US" sz="1600" b="0" dirty="0">
                <a:latin typeface="Microsoft YaHei UI" panose="020B0503020204020204" pitchFamily="34" charset="-122"/>
                <a:ea typeface="Microsoft YaHei UI" panose="020B0503020204020204" pitchFamily="34" charset="-122"/>
              </a:rPr>
              <a:t>位于</a:t>
            </a:r>
            <a:r>
              <a:rPr lang="en-US" altLang="zh-CN" sz="1600" b="0" dirty="0">
                <a:latin typeface="Microsoft YaHei UI" panose="020B0503020204020204" pitchFamily="34" charset="-122"/>
                <a:ea typeface="Microsoft YaHei UI" panose="020B0503020204020204" pitchFamily="34" charset="-122"/>
              </a:rPr>
              <a:t>RTE</a:t>
            </a:r>
            <a:r>
              <a:rPr lang="ja-JP" altLang="en-US" sz="1600" b="0" dirty="0">
                <a:latin typeface="Microsoft YaHei UI" panose="020B0503020204020204" pitchFamily="34" charset="-122"/>
                <a:ea typeface="Microsoft YaHei UI" panose="020B0503020204020204" pitchFamily="34" charset="-122"/>
              </a:rPr>
              <a:t>层以下，实现的是基于</a:t>
            </a:r>
            <a:r>
              <a:rPr lang="en-US" altLang="zh-CN" sz="1600" b="0" dirty="0">
                <a:latin typeface="Microsoft YaHei UI" panose="020B0503020204020204" pitchFamily="34" charset="-122"/>
                <a:ea typeface="Microsoft YaHei UI" panose="020B0503020204020204" pitchFamily="34" charset="-122"/>
              </a:rPr>
              <a:t>IPDU(Signal Group)</a:t>
            </a:r>
            <a:r>
              <a:rPr lang="ja-JP" altLang="en-US" sz="1600" b="0" dirty="0">
                <a:latin typeface="Microsoft YaHei UI" panose="020B0503020204020204" pitchFamily="34" charset="-122"/>
                <a:ea typeface="Microsoft YaHei UI" panose="020B0503020204020204" pitchFamily="34" charset="-122"/>
              </a:rPr>
              <a:t>的数据保护。如图所示，发送端</a:t>
            </a:r>
            <a:r>
              <a:rPr lang="en-US" altLang="zh-CN" sz="1600" b="0" dirty="0">
                <a:latin typeface="Microsoft YaHei UI" panose="020B0503020204020204" pitchFamily="34" charset="-122"/>
                <a:ea typeface="Microsoft YaHei UI" panose="020B0503020204020204" pitchFamily="34" charset="-122"/>
              </a:rPr>
              <a:t>SWC</a:t>
            </a:r>
            <a:r>
              <a:rPr lang="ja-JP" altLang="en-US" sz="1600" b="0" dirty="0">
                <a:latin typeface="Microsoft YaHei UI" panose="020B0503020204020204" pitchFamily="34" charset="-122"/>
                <a:ea typeface="Microsoft YaHei UI" panose="020B0503020204020204" pitchFamily="34" charset="-122"/>
              </a:rPr>
              <a:t>将</a:t>
            </a:r>
            <a:r>
              <a:rPr lang="en-US" altLang="zh-CN" sz="1600" b="0" dirty="0">
                <a:latin typeface="Microsoft YaHei UI" panose="020B0503020204020204" pitchFamily="34" charset="-122"/>
                <a:ea typeface="Microsoft YaHei UI" panose="020B0503020204020204" pitchFamily="34" charset="-122"/>
              </a:rPr>
              <a:t>I-Signals</a:t>
            </a:r>
            <a:r>
              <a:rPr lang="ja-JP" altLang="en-US" sz="1600" b="0" dirty="0">
                <a:latin typeface="Microsoft YaHei UI" panose="020B0503020204020204" pitchFamily="34" charset="-122"/>
                <a:ea typeface="Microsoft YaHei UI" panose="020B0503020204020204" pitchFamily="34" charset="-122"/>
              </a:rPr>
              <a:t>发送至</a:t>
            </a:r>
            <a:r>
              <a:rPr lang="en-US" altLang="zh-CN" sz="1600" b="0" dirty="0">
                <a:latin typeface="Microsoft YaHei UI" panose="020B0503020204020204" pitchFamily="34" charset="-122"/>
                <a:ea typeface="Microsoft YaHei UI" panose="020B0503020204020204" pitchFamily="34" charset="-122"/>
              </a:rPr>
              <a:t>COM</a:t>
            </a:r>
            <a:r>
              <a:rPr lang="ja-JP" altLang="en-US" sz="1600" b="0" dirty="0">
                <a:latin typeface="Microsoft YaHei UI" panose="020B0503020204020204" pitchFamily="34" charset="-122"/>
                <a:ea typeface="Microsoft YaHei UI" panose="020B0503020204020204" pitchFamily="34" charset="-122"/>
              </a:rPr>
              <a:t>模块，由</a:t>
            </a:r>
            <a:r>
              <a:rPr lang="en-US" altLang="zh-CN" sz="1600" b="0" dirty="0">
                <a:latin typeface="Microsoft YaHei UI" panose="020B0503020204020204" pitchFamily="34" charset="-122"/>
                <a:ea typeface="Microsoft YaHei UI" panose="020B0503020204020204" pitchFamily="34" charset="-122"/>
              </a:rPr>
              <a:t>COM E2E Callouts</a:t>
            </a:r>
            <a:r>
              <a:rPr lang="ja-JP" altLang="en-US" sz="1600" b="0" dirty="0">
                <a:latin typeface="Microsoft YaHei UI" panose="020B0503020204020204" pitchFamily="34" charset="-122"/>
                <a:ea typeface="Microsoft YaHei UI" panose="020B0503020204020204" pitchFamily="34" charset="-122"/>
              </a:rPr>
              <a:t>调用</a:t>
            </a:r>
            <a:r>
              <a:rPr lang="en-US" altLang="zh-CN" sz="1600" b="0" dirty="0">
                <a:solidFill>
                  <a:schemeClr val="accent2"/>
                </a:solidFill>
                <a:latin typeface="Microsoft YaHei UI" panose="020B0503020204020204" pitchFamily="34" charset="-122"/>
                <a:ea typeface="Microsoft YaHei UI" panose="020B0503020204020204" pitchFamily="34" charset="-122"/>
              </a:rPr>
              <a:t>E2E Library</a:t>
            </a:r>
            <a:r>
              <a:rPr lang="zh-CN" altLang="en-US" sz="1600" b="0" dirty="0">
                <a:latin typeface="Microsoft YaHei UI" panose="020B0503020204020204" pitchFamily="34" charset="-122"/>
                <a:ea typeface="Microsoft YaHei UI" panose="020B0503020204020204" pitchFamily="34" charset="-122"/>
              </a:rPr>
              <a:t>，</a:t>
            </a:r>
            <a:r>
              <a:rPr lang="ja-JP" altLang="en-US" sz="1600" b="0" dirty="0">
                <a:latin typeface="Microsoft YaHei UI" panose="020B0503020204020204" pitchFamily="34" charset="-122"/>
                <a:ea typeface="Microsoft YaHei UI" panose="020B0503020204020204" pitchFamily="34" charset="-122"/>
              </a:rPr>
              <a:t>将控制参数添加到</a:t>
            </a:r>
            <a:r>
              <a:rPr lang="en-US" altLang="zh-CN" sz="1600" b="0" dirty="0">
                <a:latin typeface="Microsoft YaHei UI" panose="020B0503020204020204" pitchFamily="34" charset="-122"/>
                <a:ea typeface="Microsoft YaHei UI" panose="020B0503020204020204" pitchFamily="34" charset="-122"/>
              </a:rPr>
              <a:t>I-PDU</a:t>
            </a:r>
            <a:r>
              <a:rPr lang="ja-JP" altLang="en-US" sz="1600" b="0" dirty="0">
                <a:latin typeface="Microsoft YaHei UI" panose="020B0503020204020204" pitchFamily="34" charset="-122"/>
                <a:ea typeface="Microsoft YaHei UI" panose="020B0503020204020204" pitchFamily="34" charset="-122"/>
              </a:rPr>
              <a:t>中，再将</a:t>
            </a:r>
            <a:r>
              <a:rPr lang="en-US" altLang="zh-CN" sz="1600" b="0" dirty="0">
                <a:latin typeface="Microsoft YaHei UI" panose="020B0503020204020204" pitchFamily="34" charset="-122"/>
                <a:ea typeface="Microsoft YaHei UI" panose="020B0503020204020204" pitchFamily="34" charset="-122"/>
              </a:rPr>
              <a:t>I-PDU</a:t>
            </a:r>
            <a:r>
              <a:rPr lang="ja-JP" altLang="en-US" sz="1600" b="0" dirty="0">
                <a:latin typeface="Microsoft YaHei UI" panose="020B0503020204020204" pitchFamily="34" charset="-122"/>
                <a:ea typeface="Microsoft YaHei UI" panose="020B0503020204020204" pitchFamily="34" charset="-122"/>
              </a:rPr>
              <a:t>传输至</a:t>
            </a:r>
            <a:r>
              <a:rPr lang="en-US" altLang="zh-CN" sz="1600" b="0" dirty="0">
                <a:latin typeface="Microsoft YaHei UI" panose="020B0503020204020204" pitchFamily="34" charset="-122"/>
                <a:ea typeface="Microsoft YaHei UI" panose="020B0503020204020204" pitchFamily="34" charset="-122"/>
              </a:rPr>
              <a:t>PDU Router</a:t>
            </a:r>
            <a:r>
              <a:rPr lang="zh-CN" altLang="en-US" sz="1600" b="0" dirty="0">
                <a:latin typeface="Microsoft YaHei UI" panose="020B0503020204020204" pitchFamily="34" charset="-122"/>
                <a:ea typeface="Microsoft YaHei UI" panose="020B0503020204020204" pitchFamily="34" charset="-122"/>
              </a:rPr>
              <a:t>。</a:t>
            </a:r>
            <a:r>
              <a:rPr lang="ja-JP" altLang="en-US" sz="1600" b="0" dirty="0">
                <a:latin typeface="Microsoft YaHei UI" panose="020B0503020204020204" pitchFamily="34" charset="-122"/>
                <a:ea typeface="Microsoft YaHei UI" panose="020B0503020204020204" pitchFamily="34" charset="-122"/>
              </a:rPr>
              <a:t>对于接收端来说，</a:t>
            </a:r>
            <a:r>
              <a:rPr lang="en-US" altLang="zh-CN" sz="1600" b="0" dirty="0">
                <a:latin typeface="Microsoft YaHei UI" panose="020B0503020204020204" pitchFamily="34" charset="-122"/>
                <a:ea typeface="Microsoft YaHei UI" panose="020B0503020204020204" pitchFamily="34" charset="-122"/>
              </a:rPr>
              <a:t>I-PDU</a:t>
            </a:r>
            <a:r>
              <a:rPr lang="ja-JP" altLang="en-US" sz="1600" b="0" dirty="0">
                <a:latin typeface="Microsoft YaHei UI" panose="020B0503020204020204" pitchFamily="34" charset="-122"/>
                <a:ea typeface="Microsoft YaHei UI" panose="020B0503020204020204" pitchFamily="34" charset="-122"/>
              </a:rPr>
              <a:t>从</a:t>
            </a:r>
            <a:r>
              <a:rPr lang="en-US" altLang="zh-CN" sz="1600" b="0" dirty="0">
                <a:latin typeface="Microsoft YaHei UI" panose="020B0503020204020204" pitchFamily="34" charset="-122"/>
                <a:ea typeface="Microsoft YaHei UI" panose="020B0503020204020204" pitchFamily="34" charset="-122"/>
              </a:rPr>
              <a:t>PDU Router</a:t>
            </a:r>
            <a:r>
              <a:rPr lang="ja-JP" altLang="en-US" sz="1600" b="0" dirty="0">
                <a:latin typeface="Microsoft YaHei UI" panose="020B0503020204020204" pitchFamily="34" charset="-122"/>
                <a:ea typeface="Microsoft YaHei UI" panose="020B0503020204020204" pitchFamily="34" charset="-122"/>
              </a:rPr>
              <a:t>传输至</a:t>
            </a:r>
            <a:r>
              <a:rPr lang="en-US" altLang="zh-CN" sz="1600" b="0" dirty="0">
                <a:latin typeface="Microsoft YaHei UI" panose="020B0503020204020204" pitchFamily="34" charset="-122"/>
                <a:ea typeface="Microsoft YaHei UI" panose="020B0503020204020204" pitchFamily="34" charset="-122"/>
              </a:rPr>
              <a:t>COM</a:t>
            </a:r>
            <a:r>
              <a:rPr lang="ja-JP" altLang="en-US" sz="1600" b="0" dirty="0">
                <a:latin typeface="Microsoft YaHei UI" panose="020B0503020204020204" pitchFamily="34" charset="-122"/>
                <a:ea typeface="Microsoft YaHei UI" panose="020B0503020204020204" pitchFamily="34" charset="-122"/>
              </a:rPr>
              <a:t>模块，此时</a:t>
            </a:r>
            <a:r>
              <a:rPr lang="en-US" altLang="zh-CN" sz="1600" b="0" dirty="0">
                <a:latin typeface="Microsoft YaHei UI" panose="020B0503020204020204" pitchFamily="34" charset="-122"/>
                <a:ea typeface="Microsoft YaHei UI" panose="020B0503020204020204" pitchFamily="34" charset="-122"/>
              </a:rPr>
              <a:t>COM Callout</a:t>
            </a:r>
            <a:r>
              <a:rPr lang="ja-JP" altLang="en-US" sz="1600" b="0" dirty="0">
                <a:latin typeface="Microsoft YaHei UI" panose="020B0503020204020204" pitchFamily="34" charset="-122"/>
                <a:ea typeface="Microsoft YaHei UI" panose="020B0503020204020204" pitchFamily="34" charset="-122"/>
              </a:rPr>
              <a:t>调用</a:t>
            </a:r>
            <a:r>
              <a:rPr lang="en-US" altLang="zh-CN" sz="1600" b="0" dirty="0">
                <a:latin typeface="Microsoft YaHei UI" panose="020B0503020204020204" pitchFamily="34" charset="-122"/>
                <a:ea typeface="Microsoft YaHei UI" panose="020B0503020204020204" pitchFamily="34" charset="-122"/>
              </a:rPr>
              <a:t>E2E Library</a:t>
            </a:r>
            <a:r>
              <a:rPr lang="ja-JP" altLang="en-US" sz="1600" b="0" dirty="0">
                <a:latin typeface="Microsoft YaHei UI" panose="020B0503020204020204" pitchFamily="34" charset="-122"/>
                <a:ea typeface="Microsoft YaHei UI" panose="020B0503020204020204" pitchFamily="34" charset="-122"/>
              </a:rPr>
              <a:t>对数据进行校验，校验完成后</a:t>
            </a:r>
            <a:r>
              <a:rPr lang="en-US" altLang="zh-CN" sz="1600" b="0" dirty="0">
                <a:latin typeface="Microsoft YaHei UI" panose="020B0503020204020204" pitchFamily="34" charset="-122"/>
                <a:ea typeface="Microsoft YaHei UI" panose="020B0503020204020204" pitchFamily="34" charset="-122"/>
              </a:rPr>
              <a:t>COM</a:t>
            </a:r>
            <a:r>
              <a:rPr lang="ja-JP" altLang="en-US" sz="1600" b="0" dirty="0">
                <a:latin typeface="Microsoft YaHei UI" panose="020B0503020204020204" pitchFamily="34" charset="-122"/>
                <a:ea typeface="Microsoft YaHei UI" panose="020B0503020204020204" pitchFamily="34" charset="-122"/>
              </a:rPr>
              <a:t>将</a:t>
            </a:r>
            <a:r>
              <a:rPr lang="en-US" altLang="zh-CN" sz="1600" b="0" dirty="0">
                <a:latin typeface="Microsoft YaHei UI" panose="020B0503020204020204" pitchFamily="34" charset="-122"/>
                <a:ea typeface="Microsoft YaHei UI" panose="020B0503020204020204" pitchFamily="34" charset="-122"/>
              </a:rPr>
              <a:t>I-PDU</a:t>
            </a:r>
            <a:r>
              <a:rPr lang="ja-JP" altLang="en-US" sz="1600" b="0" dirty="0">
                <a:latin typeface="Microsoft YaHei UI" panose="020B0503020204020204" pitchFamily="34" charset="-122"/>
                <a:ea typeface="Microsoft YaHei UI" panose="020B0503020204020204" pitchFamily="34" charset="-122"/>
              </a:rPr>
              <a:t>中的信号解析，再经过</a:t>
            </a:r>
            <a:r>
              <a:rPr lang="en-US" altLang="zh-CN" sz="1600" b="0" dirty="0">
                <a:latin typeface="Microsoft YaHei UI" panose="020B0503020204020204" pitchFamily="34" charset="-122"/>
                <a:ea typeface="Microsoft YaHei UI" panose="020B0503020204020204" pitchFamily="34" charset="-122"/>
              </a:rPr>
              <a:t>RTE</a:t>
            </a:r>
            <a:r>
              <a:rPr lang="ja-JP" altLang="en-US" sz="1600" b="0" dirty="0">
                <a:latin typeface="Microsoft YaHei UI" panose="020B0503020204020204" pitchFamily="34" charset="-122"/>
                <a:ea typeface="Microsoft YaHei UI" panose="020B0503020204020204" pitchFamily="34" charset="-122"/>
              </a:rPr>
              <a:t>发送至应用层</a:t>
            </a:r>
            <a:r>
              <a:rPr lang="en-US" altLang="zh-CN" sz="1600" b="0" dirty="0">
                <a:latin typeface="Microsoft YaHei UI" panose="020B0503020204020204" pitchFamily="34" charset="-122"/>
                <a:ea typeface="Microsoft YaHei UI" panose="020B0503020204020204" pitchFamily="34" charset="-122"/>
              </a:rPr>
              <a:t>SWC</a:t>
            </a:r>
            <a:r>
              <a:rPr lang="zh-CN" altLang="en-US" sz="1600" b="0" dirty="0">
                <a:latin typeface="Microsoft YaHei UI" panose="020B0503020204020204" pitchFamily="34" charset="-122"/>
                <a:ea typeface="Microsoft YaHei UI" panose="020B0503020204020204" pitchFamily="34" charset="-122"/>
              </a:rPr>
              <a:t>。</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pic>
        <p:nvPicPr>
          <p:cNvPr id="4100" name="Picture 4">
            <a:extLst>
              <a:ext uri="{FF2B5EF4-FFF2-40B4-BE49-F238E27FC236}">
                <a16:creationId xmlns:a16="http://schemas.microsoft.com/office/drawing/2014/main" id="{22A04C57-308D-EEC1-F2A0-39C1029836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262" y="3203240"/>
            <a:ext cx="4488738" cy="253001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040BC18-86C2-2BE3-17CA-80B7AB49796F}"/>
              </a:ext>
            </a:extLst>
          </p:cNvPr>
          <p:cNvSpPr txBox="1"/>
          <p:nvPr/>
        </p:nvSpPr>
        <p:spPr>
          <a:xfrm>
            <a:off x="1115616" y="5949280"/>
            <a:ext cx="2695016" cy="276999"/>
          </a:xfrm>
          <a:prstGeom prst="rect">
            <a:avLst/>
          </a:prstGeom>
          <a:noFill/>
        </p:spPr>
        <p:txBody>
          <a:bodyPr wrap="square" rtlCol="0">
            <a:spAutoFit/>
          </a:bodyPr>
          <a:lstStyle/>
          <a:p>
            <a:r>
              <a:rPr lang="zh-CN" altLang="en-US" sz="1200" dirty="0">
                <a:latin typeface="Meiryo UI" panose="020B0604030504040204" pitchFamily="50" charset="-128"/>
                <a:ea typeface="Meiryo UI" panose="020B0604030504040204" pitchFamily="50" charset="-128"/>
              </a:rPr>
              <a:t>发送端示意图</a:t>
            </a:r>
            <a:endParaRPr lang="en-US" sz="1200" dirty="0">
              <a:latin typeface="Meiryo UI" panose="020B0604030504040204" pitchFamily="50" charset="-128"/>
              <a:ea typeface="Meiryo UI" panose="020B0604030504040204" pitchFamily="50" charset="-128"/>
            </a:endParaRPr>
          </a:p>
        </p:txBody>
      </p:sp>
      <p:sp>
        <p:nvSpPr>
          <p:cNvPr id="7" name="TextBox 6">
            <a:extLst>
              <a:ext uri="{FF2B5EF4-FFF2-40B4-BE49-F238E27FC236}">
                <a16:creationId xmlns:a16="http://schemas.microsoft.com/office/drawing/2014/main" id="{17F8CBA4-9045-8542-6404-46DEEBEB7772}"/>
              </a:ext>
            </a:extLst>
          </p:cNvPr>
          <p:cNvSpPr txBox="1"/>
          <p:nvPr/>
        </p:nvSpPr>
        <p:spPr>
          <a:xfrm>
            <a:off x="5508104" y="5949280"/>
            <a:ext cx="2695016" cy="276999"/>
          </a:xfrm>
          <a:prstGeom prst="rect">
            <a:avLst/>
          </a:prstGeom>
          <a:noFill/>
        </p:spPr>
        <p:txBody>
          <a:bodyPr wrap="square" rtlCol="0">
            <a:spAutoFit/>
          </a:bodyPr>
          <a:lstStyle/>
          <a:p>
            <a:r>
              <a:rPr lang="zh-CN" altLang="en-US" sz="1200" dirty="0">
                <a:latin typeface="Meiryo UI" panose="020B0604030504040204" pitchFamily="50" charset="-128"/>
                <a:ea typeface="Meiryo UI" panose="020B0604030504040204" pitchFamily="50" charset="-128"/>
              </a:rPr>
              <a:t>接收端示意图</a:t>
            </a:r>
            <a:endParaRPr lang="en-US" sz="1200" dirty="0">
              <a:latin typeface="Meiryo UI" panose="020B0604030504040204" pitchFamily="50" charset="-128"/>
              <a:ea typeface="Meiryo UI" panose="020B0604030504040204" pitchFamily="50" charset="-128"/>
            </a:endParaRPr>
          </a:p>
        </p:txBody>
      </p:sp>
      <p:pic>
        <p:nvPicPr>
          <p:cNvPr id="4102" name="Picture 6">
            <a:extLst>
              <a:ext uri="{FF2B5EF4-FFF2-40B4-BE49-F238E27FC236}">
                <a16:creationId xmlns:a16="http://schemas.microsoft.com/office/drawing/2014/main" id="{D0BA01CF-7348-8F04-CC68-012AC9CAE3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1842" y="3225497"/>
            <a:ext cx="4392338" cy="243575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DB4F375C-4BAE-0C9A-F574-4C0B2FA68036}"/>
              </a:ext>
            </a:extLst>
          </p:cNvPr>
          <p:cNvSpPr/>
          <p:nvPr/>
        </p:nvSpPr>
        <p:spPr bwMode="gray">
          <a:xfrm>
            <a:off x="89820" y="2636911"/>
            <a:ext cx="4476104" cy="3589367"/>
          </a:xfrm>
          <a:prstGeom prst="rect">
            <a:avLst/>
          </a:prstGeom>
          <a:noFill/>
          <a:ln w="9525" cap="flat" cmpd="sng" algn="ctr">
            <a:solidFill>
              <a:srgbClr val="B1B1AC"/>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defTabSz="914400" rtl="0" eaLnBrk="1" fontAlgn="ctr" latinLnBrk="0" hangingPunct="1">
              <a:lnSpc>
                <a:spcPct val="100000"/>
              </a:lnSpc>
              <a:spcBef>
                <a:spcPct val="0"/>
              </a:spcBef>
              <a:spcAft>
                <a:spcPct val="0"/>
              </a:spcAft>
              <a:buClrTx/>
              <a:buSzTx/>
              <a:buFontTx/>
              <a:buNone/>
              <a:tabLst/>
            </a:pPr>
            <a:endParaRPr kumimoji="1" lang="en-US" sz="1200" i="0" u="none" strike="noStrike" cap="none" normalizeH="0" baseline="0" dirty="0">
              <a:ln>
                <a:noFill/>
              </a:ln>
              <a:effectLst/>
              <a:latin typeface="+mj-lt"/>
              <a:ea typeface="+mn-ea"/>
            </a:endParaRPr>
          </a:p>
        </p:txBody>
      </p:sp>
      <p:sp>
        <p:nvSpPr>
          <p:cNvPr id="9" name="Rectangle 8">
            <a:extLst>
              <a:ext uri="{FF2B5EF4-FFF2-40B4-BE49-F238E27FC236}">
                <a16:creationId xmlns:a16="http://schemas.microsoft.com/office/drawing/2014/main" id="{44093257-D50E-8FAE-78BF-258ACB4DDEAC}"/>
              </a:ext>
            </a:extLst>
          </p:cNvPr>
          <p:cNvSpPr/>
          <p:nvPr/>
        </p:nvSpPr>
        <p:spPr bwMode="gray">
          <a:xfrm>
            <a:off x="4565924" y="2636365"/>
            <a:ext cx="4476104" cy="3589367"/>
          </a:xfrm>
          <a:prstGeom prst="rect">
            <a:avLst/>
          </a:prstGeom>
          <a:noFill/>
          <a:ln w="9525" cap="flat" cmpd="sng" algn="ctr">
            <a:solidFill>
              <a:srgbClr val="B1B1AC"/>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defTabSz="914400" rtl="0" eaLnBrk="1" fontAlgn="ctr" latinLnBrk="0" hangingPunct="1">
              <a:lnSpc>
                <a:spcPct val="100000"/>
              </a:lnSpc>
              <a:spcBef>
                <a:spcPct val="0"/>
              </a:spcBef>
              <a:spcAft>
                <a:spcPct val="0"/>
              </a:spcAft>
              <a:buClrTx/>
              <a:buSzTx/>
              <a:buFontTx/>
              <a:buNone/>
              <a:tabLst/>
            </a:pPr>
            <a:endParaRPr kumimoji="1" lang="en-US" sz="1200" i="0" u="none" strike="noStrike" cap="none" normalizeH="0" baseline="0" dirty="0">
              <a:ln>
                <a:noFill/>
              </a:ln>
              <a:effectLst/>
              <a:latin typeface="+mj-lt"/>
              <a:ea typeface="+mn-ea"/>
            </a:endParaRPr>
          </a:p>
        </p:txBody>
      </p:sp>
    </p:spTree>
    <p:extLst>
      <p:ext uri="{BB962C8B-B14F-4D97-AF65-F5344CB8AC3E}">
        <p14:creationId xmlns:p14="http://schemas.microsoft.com/office/powerpoint/2010/main" val="4225085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95442B-6D7B-36A6-528C-5216339EF82A}"/>
              </a:ext>
            </a:extLst>
          </p:cNvPr>
          <p:cNvSpPr>
            <a:spLocks noGrp="1"/>
          </p:cNvSpPr>
          <p:nvPr>
            <p:ph type="sldNum" sz="quarter" idx="10"/>
          </p:nvPr>
        </p:nvSpPr>
        <p:spPr/>
        <p:txBody>
          <a:bodyPr/>
          <a:lstStyle/>
          <a:p>
            <a:fld id="{E8E9CBD9-E97A-4244-BA2F-A59041725FCD}" type="slidenum">
              <a:rPr lang="de-DE" altLang="ja-JP" smtClean="0"/>
              <a:pPr/>
              <a:t>21</a:t>
            </a:fld>
            <a:endParaRPr lang="de-DE" altLang="ja-JP"/>
          </a:p>
        </p:txBody>
      </p:sp>
      <p:sp>
        <p:nvSpPr>
          <p:cNvPr id="3" name="Footer Placeholder 2">
            <a:extLst>
              <a:ext uri="{FF2B5EF4-FFF2-40B4-BE49-F238E27FC236}">
                <a16:creationId xmlns:a16="http://schemas.microsoft.com/office/drawing/2014/main" id="{73BB8F7B-FAAA-F825-CDF1-8C15DF9AE220}"/>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Rectangle 32">
            <a:extLst>
              <a:ext uri="{FF2B5EF4-FFF2-40B4-BE49-F238E27FC236}">
                <a16:creationId xmlns:a16="http://schemas.microsoft.com/office/drawing/2014/main" id="{F6BC254F-09E0-66BC-468B-101A8EBF96CD}"/>
              </a:ext>
            </a:extLst>
          </p:cNvPr>
          <p:cNvSpPr txBox="1">
            <a:spLocks noChangeArrowheads="1"/>
          </p:cNvSpPr>
          <p:nvPr/>
        </p:nvSpPr>
        <p:spPr>
          <a:xfrm>
            <a:off x="188896" y="696322"/>
            <a:ext cx="3519008" cy="3596774"/>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pPr>
              <a:buFont typeface="Wingdings" panose="05000000000000000000" pitchFamily="2" charset="2"/>
              <a:buChar char="§"/>
            </a:pPr>
            <a:r>
              <a:rPr lang="en-US" altLang="zh-CN" sz="1600" kern="0" dirty="0">
                <a:latin typeface="Microsoft YaHei UI" panose="020B0503020204020204" pitchFamily="34" charset="-122"/>
                <a:ea typeface="Microsoft YaHei UI" panose="020B0503020204020204" pitchFamily="34" charset="-122"/>
              </a:rPr>
              <a:t>E2E Transformer</a:t>
            </a:r>
            <a:endParaRPr lang="en-US" altLang="zh-CN" sz="1600" dirty="0">
              <a:latin typeface="Microsoft YaHei UI" panose="020B0503020204020204" pitchFamily="34" charset="-122"/>
              <a:ea typeface="Microsoft YaHei UI" panose="020B0503020204020204" pitchFamily="34" charset="-122"/>
            </a:endParaRPr>
          </a:p>
          <a:p>
            <a:pPr marL="0" indent="0">
              <a:buNone/>
            </a:pPr>
            <a:r>
              <a:rPr lang="en-US" altLang="zh-CN" sz="1600" b="0" dirty="0">
                <a:latin typeface="Microsoft YaHei UI" panose="020B0503020204020204" pitchFamily="34" charset="-122"/>
                <a:ea typeface="Microsoft YaHei UI" panose="020B0503020204020204" pitchFamily="34" charset="-122"/>
              </a:rPr>
              <a:t>E2E Transformer</a:t>
            </a:r>
            <a:r>
              <a:rPr lang="ja-JP" altLang="en-US" sz="1600" b="0" dirty="0">
                <a:latin typeface="Microsoft YaHei UI" panose="020B0503020204020204" pitchFamily="34" charset="-122"/>
                <a:ea typeface="Microsoft YaHei UI" panose="020B0503020204020204" pitchFamily="34" charset="-122"/>
              </a:rPr>
              <a:t>位于</a:t>
            </a:r>
            <a:r>
              <a:rPr lang="en-US" altLang="zh-CN" sz="1600" b="0" dirty="0">
                <a:latin typeface="Microsoft YaHei UI" panose="020B0503020204020204" pitchFamily="34" charset="-122"/>
                <a:ea typeface="Microsoft YaHei UI" panose="020B0503020204020204" pitchFamily="34" charset="-122"/>
              </a:rPr>
              <a:t>RTE</a:t>
            </a:r>
            <a:r>
              <a:rPr lang="ja-JP" altLang="en-US" sz="1600" b="0" dirty="0">
                <a:latin typeface="Microsoft YaHei UI" panose="020B0503020204020204" pitchFamily="34" charset="-122"/>
                <a:ea typeface="Microsoft YaHei UI" panose="020B0503020204020204" pitchFamily="34" charset="-122"/>
              </a:rPr>
              <a:t>层以下，由</a:t>
            </a:r>
            <a:r>
              <a:rPr lang="en-US" altLang="zh-CN" sz="1600" b="0" dirty="0">
                <a:latin typeface="Microsoft YaHei UI" panose="020B0503020204020204" pitchFamily="34" charset="-122"/>
                <a:ea typeface="Microsoft YaHei UI" panose="020B0503020204020204" pitchFamily="34" charset="-122"/>
              </a:rPr>
              <a:t>RTE</a:t>
            </a:r>
            <a:r>
              <a:rPr lang="ja-JP" altLang="en-US" sz="1600" b="0" dirty="0">
                <a:latin typeface="Microsoft YaHei UI" panose="020B0503020204020204" pitchFamily="34" charset="-122"/>
                <a:ea typeface="Microsoft YaHei UI" panose="020B0503020204020204" pitchFamily="34" charset="-122"/>
              </a:rPr>
              <a:t>调用，实现的也是基于</a:t>
            </a:r>
            <a:r>
              <a:rPr lang="en-US" altLang="zh-CN" sz="1600" b="0" dirty="0">
                <a:latin typeface="Microsoft YaHei UI" panose="020B0503020204020204" pitchFamily="34" charset="-122"/>
                <a:ea typeface="Microsoft YaHei UI" panose="020B0503020204020204" pitchFamily="34" charset="-122"/>
              </a:rPr>
              <a:t>Data Element</a:t>
            </a:r>
            <a:r>
              <a:rPr lang="ja-JP" altLang="en-US" sz="1600" b="0" dirty="0">
                <a:latin typeface="Microsoft YaHei UI" panose="020B0503020204020204" pitchFamily="34" charset="-122"/>
                <a:ea typeface="Microsoft YaHei UI" panose="020B0503020204020204" pitchFamily="34" charset="-122"/>
              </a:rPr>
              <a:t>的数据保护。以</a:t>
            </a:r>
            <a:r>
              <a:rPr lang="zh-CN" altLang="en-US" sz="1600" b="0" dirty="0">
                <a:latin typeface="Microsoft YaHei UI" panose="020B0503020204020204" pitchFamily="34" charset="-122"/>
                <a:ea typeface="Microsoft YaHei UI" panose="020B0503020204020204" pitchFamily="34" charset="-122"/>
              </a:rPr>
              <a:t>右</a:t>
            </a:r>
            <a:r>
              <a:rPr lang="ja-JP" altLang="en-US" sz="1600" b="0" dirty="0">
                <a:latin typeface="Microsoft YaHei UI" panose="020B0503020204020204" pitchFamily="34" charset="-122"/>
                <a:ea typeface="Microsoft YaHei UI" panose="020B0503020204020204" pitchFamily="34" charset="-122"/>
              </a:rPr>
              <a:t>图为例，数据从发送端</a:t>
            </a:r>
            <a:r>
              <a:rPr lang="en-US" altLang="zh-CN" sz="1600" b="0" dirty="0">
                <a:latin typeface="Microsoft YaHei UI" panose="020B0503020204020204" pitchFamily="34" charset="-122"/>
                <a:ea typeface="Microsoft YaHei UI" panose="020B0503020204020204" pitchFamily="34" charset="-122"/>
              </a:rPr>
              <a:t>SWC</a:t>
            </a:r>
            <a:r>
              <a:rPr lang="ja-JP" altLang="en-US" sz="1600" b="0" dirty="0">
                <a:latin typeface="Microsoft YaHei UI" panose="020B0503020204020204" pitchFamily="34" charset="-122"/>
                <a:ea typeface="Microsoft YaHei UI" panose="020B0503020204020204" pitchFamily="34" charset="-122"/>
              </a:rPr>
              <a:t>经过</a:t>
            </a:r>
            <a:r>
              <a:rPr lang="en-US" altLang="zh-CN" sz="1600" b="0" dirty="0">
                <a:latin typeface="Microsoft YaHei UI" panose="020B0503020204020204" pitchFamily="34" charset="-122"/>
                <a:ea typeface="Microsoft YaHei UI" panose="020B0503020204020204" pitchFamily="34" charset="-122"/>
              </a:rPr>
              <a:t>RTE</a:t>
            </a:r>
            <a:r>
              <a:rPr lang="ja-JP" altLang="en-US" sz="1600" b="0" dirty="0">
                <a:latin typeface="Microsoft YaHei UI" panose="020B0503020204020204" pitchFamily="34" charset="-122"/>
                <a:ea typeface="Microsoft YaHei UI" panose="020B0503020204020204" pitchFamily="34" charset="-122"/>
              </a:rPr>
              <a:t>进行传输，</a:t>
            </a:r>
            <a:r>
              <a:rPr lang="en-US" altLang="zh-CN" sz="1600" b="0" dirty="0">
                <a:latin typeface="Microsoft YaHei UI" panose="020B0503020204020204" pitchFamily="34" charset="-122"/>
                <a:ea typeface="Microsoft YaHei UI" panose="020B0503020204020204" pitchFamily="34" charset="-122"/>
              </a:rPr>
              <a:t>RTE</a:t>
            </a:r>
            <a:r>
              <a:rPr lang="ja-JP" altLang="en-US" sz="1600" b="0" dirty="0">
                <a:latin typeface="Microsoft YaHei UI" panose="020B0503020204020204" pitchFamily="34" charset="-122"/>
                <a:ea typeface="Microsoft YaHei UI" panose="020B0503020204020204" pitchFamily="34" charset="-122"/>
              </a:rPr>
              <a:t>首先调用</a:t>
            </a:r>
            <a:r>
              <a:rPr lang="en-US" altLang="zh-CN" sz="1600" b="0" dirty="0">
                <a:latin typeface="Microsoft YaHei UI" panose="020B0503020204020204" pitchFamily="34" charset="-122"/>
                <a:ea typeface="Microsoft YaHei UI" panose="020B0503020204020204" pitchFamily="34" charset="-122"/>
              </a:rPr>
              <a:t>SOME/IP Transformer</a:t>
            </a:r>
            <a:r>
              <a:rPr lang="zh-CN" altLang="en-US" sz="1600" b="0" dirty="0">
                <a:latin typeface="Microsoft YaHei UI" panose="020B0503020204020204" pitchFamily="34" charset="-122"/>
                <a:ea typeface="Microsoft YaHei UI" panose="020B0503020204020204" pitchFamily="34" charset="-122"/>
              </a:rPr>
              <a:t>，</a:t>
            </a:r>
            <a:r>
              <a:rPr lang="ja-JP" altLang="en-US" sz="1600" b="0" dirty="0">
                <a:latin typeface="Microsoft YaHei UI" panose="020B0503020204020204" pitchFamily="34" charset="-122"/>
                <a:ea typeface="Microsoft YaHei UI" panose="020B0503020204020204" pitchFamily="34" charset="-122"/>
              </a:rPr>
              <a:t>对数据进行</a:t>
            </a:r>
            <a:r>
              <a:rPr lang="en-US" altLang="zh-CN" sz="1600" b="0" dirty="0">
                <a:latin typeface="Microsoft YaHei UI" panose="020B0503020204020204" pitchFamily="34" charset="-122"/>
                <a:ea typeface="Microsoft YaHei UI" panose="020B0503020204020204" pitchFamily="34" charset="-122"/>
              </a:rPr>
              <a:t>SOME/IP</a:t>
            </a:r>
            <a:r>
              <a:rPr lang="ja-JP" altLang="en-US" sz="1600" b="0" dirty="0">
                <a:latin typeface="Microsoft YaHei UI" panose="020B0503020204020204" pitchFamily="34" charset="-122"/>
                <a:ea typeface="Microsoft YaHei UI" panose="020B0503020204020204" pitchFamily="34" charset="-122"/>
              </a:rPr>
              <a:t>序列化，序列化后的数据返回给</a:t>
            </a:r>
            <a:r>
              <a:rPr lang="en-US" altLang="zh-CN" sz="1600" b="0" dirty="0">
                <a:latin typeface="Microsoft YaHei UI" panose="020B0503020204020204" pitchFamily="34" charset="-122"/>
                <a:ea typeface="Microsoft YaHei UI" panose="020B0503020204020204" pitchFamily="34" charset="-122"/>
              </a:rPr>
              <a:t>RTE</a:t>
            </a:r>
            <a:r>
              <a:rPr lang="zh-CN" altLang="en-US" sz="1600" b="0" dirty="0">
                <a:latin typeface="Microsoft YaHei UI" panose="020B0503020204020204" pitchFamily="34" charset="-122"/>
                <a:ea typeface="Microsoft YaHei UI" panose="020B0503020204020204" pitchFamily="34" charset="-122"/>
              </a:rPr>
              <a:t>，</a:t>
            </a:r>
            <a:r>
              <a:rPr lang="ja-JP" altLang="en-US" sz="1600" b="0" dirty="0">
                <a:latin typeface="Microsoft YaHei UI" panose="020B0503020204020204" pitchFamily="34" charset="-122"/>
                <a:ea typeface="Microsoft YaHei UI" panose="020B0503020204020204" pitchFamily="34" charset="-122"/>
              </a:rPr>
              <a:t>再调用</a:t>
            </a:r>
            <a:r>
              <a:rPr lang="en-US" altLang="zh-CN" sz="1600" b="0" dirty="0">
                <a:latin typeface="Microsoft YaHei UI" panose="020B0503020204020204" pitchFamily="34" charset="-122"/>
                <a:ea typeface="Microsoft YaHei UI" panose="020B0503020204020204" pitchFamily="34" charset="-122"/>
              </a:rPr>
              <a:t>E2E Transformer</a:t>
            </a:r>
            <a:r>
              <a:rPr lang="ja-JP" altLang="en-US" sz="1600" b="0" dirty="0">
                <a:latin typeface="Microsoft YaHei UI" panose="020B0503020204020204" pitchFamily="34" charset="-122"/>
                <a:ea typeface="Microsoft YaHei UI" panose="020B0503020204020204" pitchFamily="34" charset="-122"/>
              </a:rPr>
              <a:t>进行</a:t>
            </a:r>
            <a:r>
              <a:rPr lang="en-US" altLang="zh-CN" sz="1600" b="0" dirty="0">
                <a:latin typeface="Microsoft YaHei UI" panose="020B0503020204020204" pitchFamily="34" charset="-122"/>
                <a:ea typeface="Microsoft YaHei UI" panose="020B0503020204020204" pitchFamily="34" charset="-122"/>
              </a:rPr>
              <a:t>E2E</a:t>
            </a:r>
            <a:r>
              <a:rPr lang="ja-JP" altLang="en-US" sz="1600" b="0" dirty="0">
                <a:latin typeface="Microsoft YaHei UI" panose="020B0503020204020204" pitchFamily="34" charset="-122"/>
                <a:ea typeface="Microsoft YaHei UI" panose="020B0503020204020204" pitchFamily="34" charset="-122"/>
              </a:rPr>
              <a:t>序列化，</a:t>
            </a:r>
            <a:r>
              <a:rPr lang="en-US" altLang="zh-CN" sz="1600" b="0" dirty="0">
                <a:latin typeface="Microsoft YaHei UI" panose="020B0503020204020204" pitchFamily="34" charset="-122"/>
                <a:ea typeface="Microsoft YaHei UI" panose="020B0503020204020204" pitchFamily="34" charset="-122"/>
              </a:rPr>
              <a:t>E2E Transformer</a:t>
            </a:r>
            <a:r>
              <a:rPr lang="ja-JP" altLang="en-US" sz="1600" b="0" dirty="0">
                <a:latin typeface="Microsoft YaHei UI" panose="020B0503020204020204" pitchFamily="34" charset="-122"/>
                <a:ea typeface="Microsoft YaHei UI" panose="020B0503020204020204" pitchFamily="34" charset="-122"/>
              </a:rPr>
              <a:t>调用</a:t>
            </a:r>
            <a:r>
              <a:rPr lang="en-US" altLang="zh-CN" sz="1600" b="0" dirty="0">
                <a:solidFill>
                  <a:schemeClr val="accent2"/>
                </a:solidFill>
                <a:latin typeface="Microsoft YaHei UI" panose="020B0503020204020204" pitchFamily="34" charset="-122"/>
                <a:ea typeface="Microsoft YaHei UI" panose="020B0503020204020204" pitchFamily="34" charset="-122"/>
              </a:rPr>
              <a:t>E2E Library</a:t>
            </a:r>
            <a:r>
              <a:rPr lang="ja-JP" altLang="en-US" sz="1600" b="0" dirty="0">
                <a:latin typeface="Microsoft YaHei UI" panose="020B0503020204020204" pitchFamily="34" charset="-122"/>
                <a:ea typeface="Microsoft YaHei UI" panose="020B0503020204020204" pitchFamily="34" charset="-122"/>
              </a:rPr>
              <a:t>添加</a:t>
            </a:r>
            <a:r>
              <a:rPr lang="en-US" altLang="zh-CN" sz="1600" b="0" dirty="0">
                <a:latin typeface="Microsoft YaHei UI" panose="020B0503020204020204" pitchFamily="34" charset="-122"/>
                <a:ea typeface="Microsoft YaHei UI" panose="020B0503020204020204" pitchFamily="34" charset="-122"/>
              </a:rPr>
              <a:t>E2E</a:t>
            </a:r>
            <a:r>
              <a:rPr lang="ja-JP" altLang="en-US" sz="1600" b="0" dirty="0">
                <a:latin typeface="Microsoft YaHei UI" panose="020B0503020204020204" pitchFamily="34" charset="-122"/>
                <a:ea typeface="Microsoft YaHei UI" panose="020B0503020204020204" pitchFamily="34" charset="-122"/>
              </a:rPr>
              <a:t>控制字段，之后将数据再次返回给</a:t>
            </a:r>
            <a:r>
              <a:rPr lang="en-US" altLang="zh-CN" sz="1600" b="0" dirty="0">
                <a:latin typeface="Microsoft YaHei UI" panose="020B0503020204020204" pitchFamily="34" charset="-122"/>
                <a:ea typeface="Microsoft YaHei UI" panose="020B0503020204020204" pitchFamily="34" charset="-122"/>
              </a:rPr>
              <a:t>RTE</a:t>
            </a:r>
            <a:r>
              <a:rPr lang="zh-CN" altLang="en-US" sz="1600" b="0" dirty="0">
                <a:latin typeface="Microsoft YaHei UI" panose="020B0503020204020204" pitchFamily="34" charset="-122"/>
                <a:ea typeface="Microsoft YaHei UI" panose="020B0503020204020204" pitchFamily="34" charset="-122"/>
              </a:rPr>
              <a:t>，</a:t>
            </a:r>
            <a:r>
              <a:rPr lang="ja-JP" altLang="en-US" sz="1600" b="0" dirty="0">
                <a:latin typeface="Microsoft YaHei UI" panose="020B0503020204020204" pitchFamily="34" charset="-122"/>
                <a:ea typeface="Microsoft YaHei UI" panose="020B0503020204020204" pitchFamily="34" charset="-122"/>
              </a:rPr>
              <a:t>最后由</a:t>
            </a:r>
            <a:r>
              <a:rPr lang="en-US" altLang="zh-CN" sz="1600" b="0" dirty="0">
                <a:latin typeface="Microsoft YaHei UI" panose="020B0503020204020204" pitchFamily="34" charset="-122"/>
                <a:ea typeface="Microsoft YaHei UI" panose="020B0503020204020204" pitchFamily="34" charset="-122"/>
              </a:rPr>
              <a:t>RTE</a:t>
            </a:r>
            <a:r>
              <a:rPr lang="ja-JP" altLang="en-US" sz="1600" b="0" dirty="0">
                <a:latin typeface="Microsoft YaHei UI" panose="020B0503020204020204" pitchFamily="34" charset="-122"/>
                <a:ea typeface="Microsoft YaHei UI" panose="020B0503020204020204" pitchFamily="34" charset="-122"/>
              </a:rPr>
              <a:t>发送给</a:t>
            </a:r>
            <a:r>
              <a:rPr lang="en-US" altLang="zh-CN" sz="1600" b="0" dirty="0">
                <a:latin typeface="Microsoft YaHei UI" panose="020B0503020204020204" pitchFamily="34" charset="-122"/>
                <a:ea typeface="Microsoft YaHei UI" panose="020B0503020204020204" pitchFamily="34" charset="-122"/>
              </a:rPr>
              <a:t>COM</a:t>
            </a:r>
            <a:r>
              <a:rPr lang="ja-JP" altLang="en-US" sz="1600" b="0" dirty="0">
                <a:latin typeface="Microsoft YaHei UI" panose="020B0503020204020204" pitchFamily="34" charset="-122"/>
                <a:ea typeface="Microsoft YaHei UI" panose="020B0503020204020204" pitchFamily="34" charset="-122"/>
              </a:rPr>
              <a:t>模块。在接收端，</a:t>
            </a:r>
            <a:r>
              <a:rPr lang="en-US" altLang="zh-CN" sz="1600" b="0" dirty="0">
                <a:latin typeface="Microsoft YaHei UI" panose="020B0503020204020204" pitchFamily="34" charset="-122"/>
                <a:ea typeface="Microsoft YaHei UI" panose="020B0503020204020204" pitchFamily="34" charset="-122"/>
              </a:rPr>
              <a:t>COM</a:t>
            </a:r>
            <a:r>
              <a:rPr lang="ja-JP" altLang="en-US" sz="1600" b="0" dirty="0">
                <a:latin typeface="Microsoft YaHei UI" panose="020B0503020204020204" pitchFamily="34" charset="-122"/>
                <a:ea typeface="Microsoft YaHei UI" panose="020B0503020204020204" pitchFamily="34" charset="-122"/>
              </a:rPr>
              <a:t>模块接收到的数据分别进行</a:t>
            </a:r>
            <a:r>
              <a:rPr lang="en-US" altLang="zh-CN" sz="1600" b="0" dirty="0">
                <a:latin typeface="Microsoft YaHei UI" panose="020B0503020204020204" pitchFamily="34" charset="-122"/>
                <a:ea typeface="Microsoft YaHei UI" panose="020B0503020204020204" pitchFamily="34" charset="-122"/>
              </a:rPr>
              <a:t>E2E</a:t>
            </a:r>
            <a:r>
              <a:rPr lang="ja-JP" altLang="en-US" sz="1600" b="0" dirty="0">
                <a:latin typeface="Microsoft YaHei UI" panose="020B0503020204020204" pitchFamily="34" charset="-122"/>
                <a:ea typeface="Microsoft YaHei UI" panose="020B0503020204020204" pitchFamily="34" charset="-122"/>
              </a:rPr>
              <a:t>反序列化和</a:t>
            </a:r>
            <a:r>
              <a:rPr lang="en-US" altLang="zh-CN" sz="1600" b="0" dirty="0">
                <a:latin typeface="Microsoft YaHei UI" panose="020B0503020204020204" pitchFamily="34" charset="-122"/>
                <a:ea typeface="Microsoft YaHei UI" panose="020B0503020204020204" pitchFamily="34" charset="-122"/>
              </a:rPr>
              <a:t>SOME/IP</a:t>
            </a:r>
            <a:r>
              <a:rPr lang="ja-JP" altLang="en-US" sz="1600" b="0" dirty="0">
                <a:latin typeface="Microsoft YaHei UI" panose="020B0503020204020204" pitchFamily="34" charset="-122"/>
                <a:ea typeface="Microsoft YaHei UI" panose="020B0503020204020204" pitchFamily="34" charset="-122"/>
              </a:rPr>
              <a:t>反序列化，最后经过</a:t>
            </a:r>
            <a:r>
              <a:rPr lang="en-US" altLang="zh-CN" sz="1600" b="0" dirty="0">
                <a:latin typeface="Microsoft YaHei UI" panose="020B0503020204020204" pitchFamily="34" charset="-122"/>
                <a:ea typeface="Microsoft YaHei UI" panose="020B0503020204020204" pitchFamily="34" charset="-122"/>
              </a:rPr>
              <a:t>RTE</a:t>
            </a:r>
            <a:r>
              <a:rPr lang="ja-JP" altLang="en-US" sz="1600" b="0" dirty="0">
                <a:latin typeface="Microsoft YaHei UI" panose="020B0503020204020204" pitchFamily="34" charset="-122"/>
                <a:ea typeface="Microsoft YaHei UI" panose="020B0503020204020204" pitchFamily="34" charset="-122"/>
              </a:rPr>
              <a:t>传输至应用层</a:t>
            </a:r>
            <a:r>
              <a:rPr lang="en-US" altLang="zh-CN" sz="1600" b="0" dirty="0">
                <a:latin typeface="Microsoft YaHei UI" panose="020B0503020204020204" pitchFamily="34" charset="-122"/>
                <a:ea typeface="Microsoft YaHei UI" panose="020B0503020204020204" pitchFamily="34" charset="-122"/>
              </a:rPr>
              <a:t>SWC</a:t>
            </a:r>
            <a:r>
              <a:rPr lang="zh-CN" altLang="en-US" sz="1600" b="0" dirty="0">
                <a:latin typeface="Microsoft YaHei UI" panose="020B0503020204020204" pitchFamily="34" charset="-122"/>
                <a:ea typeface="Microsoft YaHei UI" panose="020B0503020204020204" pitchFamily="34" charset="-122"/>
              </a:rPr>
              <a:t>。</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sp>
        <p:nvSpPr>
          <p:cNvPr id="5" name="标题 1">
            <a:extLst>
              <a:ext uri="{FF2B5EF4-FFF2-40B4-BE49-F238E27FC236}">
                <a16:creationId xmlns:a16="http://schemas.microsoft.com/office/drawing/2014/main" id="{9FCC5539-B84B-907E-3E1D-0A0F2269AAFE}"/>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pic>
        <p:nvPicPr>
          <p:cNvPr id="5122" name="Picture 2">
            <a:extLst>
              <a:ext uri="{FF2B5EF4-FFF2-40B4-BE49-F238E27FC236}">
                <a16:creationId xmlns:a16="http://schemas.microsoft.com/office/drawing/2014/main" id="{9F21E87B-4A63-E756-CD89-86CEA2AC32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9912" y="1028700"/>
            <a:ext cx="5238750" cy="24003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6D25DB9F-9834-95A4-CBB3-A656EEFD5F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8894" y="4587342"/>
            <a:ext cx="2543175" cy="178117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F8CCEC5A-1684-DAA1-E7E7-70D56373E150}"/>
              </a:ext>
            </a:extLst>
          </p:cNvPr>
          <p:cNvSpPr/>
          <p:nvPr/>
        </p:nvSpPr>
        <p:spPr bwMode="gray">
          <a:xfrm>
            <a:off x="552870" y="4514372"/>
            <a:ext cx="2923856" cy="2082980"/>
          </a:xfrm>
          <a:prstGeom prst="rect">
            <a:avLst/>
          </a:prstGeom>
          <a:noFill/>
          <a:ln w="9525" cap="flat" cmpd="sng" algn="ctr">
            <a:solidFill>
              <a:srgbClr val="B1B1AC"/>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defTabSz="914400" rtl="0" eaLnBrk="1" fontAlgn="ctr" latinLnBrk="0" hangingPunct="1">
              <a:lnSpc>
                <a:spcPct val="100000"/>
              </a:lnSpc>
              <a:spcBef>
                <a:spcPct val="0"/>
              </a:spcBef>
              <a:spcAft>
                <a:spcPct val="0"/>
              </a:spcAft>
              <a:buClrTx/>
              <a:buSzTx/>
              <a:buFontTx/>
              <a:buNone/>
              <a:tabLst/>
            </a:pPr>
            <a:endParaRPr kumimoji="1" lang="en-US" sz="1200" i="0" u="none" strike="noStrike" cap="none" normalizeH="0" baseline="0" dirty="0">
              <a:ln>
                <a:noFill/>
              </a:ln>
              <a:effectLst/>
              <a:latin typeface="+mj-lt"/>
              <a:ea typeface="+mn-ea"/>
            </a:endParaRPr>
          </a:p>
        </p:txBody>
      </p:sp>
      <p:sp>
        <p:nvSpPr>
          <p:cNvPr id="9" name="TextBox 8">
            <a:extLst>
              <a:ext uri="{FF2B5EF4-FFF2-40B4-BE49-F238E27FC236}">
                <a16:creationId xmlns:a16="http://schemas.microsoft.com/office/drawing/2014/main" id="{81E9C679-4A5B-D369-231D-D0BD4D0991DB}"/>
              </a:ext>
            </a:extLst>
          </p:cNvPr>
          <p:cNvSpPr txBox="1"/>
          <p:nvPr/>
        </p:nvSpPr>
        <p:spPr>
          <a:xfrm>
            <a:off x="610834" y="6313757"/>
            <a:ext cx="2695016" cy="276999"/>
          </a:xfrm>
          <a:prstGeom prst="rect">
            <a:avLst/>
          </a:prstGeom>
          <a:noFill/>
        </p:spPr>
        <p:txBody>
          <a:bodyPr wrap="square" rtlCol="0">
            <a:spAutoFit/>
          </a:bodyPr>
          <a:lstStyle/>
          <a:p>
            <a:r>
              <a:rPr lang="zh-CN" altLang="en-US" sz="1200" dirty="0">
                <a:latin typeface="Meiryo UI" panose="020B0604030504040204" pitchFamily="50" charset="-128"/>
                <a:ea typeface="Meiryo UI" panose="020B0604030504040204" pitchFamily="50" charset="-128"/>
              </a:rPr>
              <a:t>无</a:t>
            </a:r>
            <a:r>
              <a:rPr lang="en-US" altLang="zh-CN" sz="1200" dirty="0">
                <a:latin typeface="Meiryo UI" panose="020B0604030504040204" pitchFamily="50" charset="-128"/>
                <a:ea typeface="Meiryo UI" panose="020B0604030504040204" pitchFamily="50" charset="-128"/>
              </a:rPr>
              <a:t>E2E</a:t>
            </a:r>
            <a:r>
              <a:rPr lang="zh-CN" altLang="en-US" sz="1200" dirty="0">
                <a:latin typeface="Meiryo UI" panose="020B0604030504040204" pitchFamily="50" charset="-128"/>
                <a:ea typeface="Meiryo UI" panose="020B0604030504040204" pitchFamily="50" charset="-128"/>
              </a:rPr>
              <a:t>流程</a:t>
            </a:r>
            <a:endParaRPr lang="en-US" sz="1200" dirty="0">
              <a:latin typeface="Meiryo UI" panose="020B0604030504040204" pitchFamily="50" charset="-128"/>
              <a:ea typeface="Meiryo UI" panose="020B0604030504040204" pitchFamily="50" charset="-128"/>
            </a:endParaRPr>
          </a:p>
        </p:txBody>
      </p:sp>
      <p:pic>
        <p:nvPicPr>
          <p:cNvPr id="10" name="Picture 9">
            <a:extLst>
              <a:ext uri="{FF2B5EF4-FFF2-40B4-BE49-F238E27FC236}">
                <a16:creationId xmlns:a16="http://schemas.microsoft.com/office/drawing/2014/main" id="{64F2315D-3715-870B-7556-615602C397FE}"/>
              </a:ext>
            </a:extLst>
          </p:cNvPr>
          <p:cNvPicPr>
            <a:picLocks noChangeAspect="1"/>
          </p:cNvPicPr>
          <p:nvPr/>
        </p:nvPicPr>
        <p:blipFill>
          <a:blip r:embed="rId5"/>
          <a:stretch>
            <a:fillRect/>
          </a:stretch>
        </p:blipFill>
        <p:spPr>
          <a:xfrm>
            <a:off x="3864492" y="4005064"/>
            <a:ext cx="5105400" cy="2371725"/>
          </a:xfrm>
          <a:prstGeom prst="rect">
            <a:avLst/>
          </a:prstGeom>
        </p:spPr>
      </p:pic>
      <p:sp>
        <p:nvSpPr>
          <p:cNvPr id="11" name="TextBox 10">
            <a:extLst>
              <a:ext uri="{FF2B5EF4-FFF2-40B4-BE49-F238E27FC236}">
                <a16:creationId xmlns:a16="http://schemas.microsoft.com/office/drawing/2014/main" id="{BDBAE1FD-4721-539D-8B9C-FE0DD986CC14}"/>
              </a:ext>
            </a:extLst>
          </p:cNvPr>
          <p:cNvSpPr txBox="1"/>
          <p:nvPr/>
        </p:nvSpPr>
        <p:spPr>
          <a:xfrm>
            <a:off x="5058654" y="6325647"/>
            <a:ext cx="2695016" cy="276999"/>
          </a:xfrm>
          <a:prstGeom prst="rect">
            <a:avLst/>
          </a:prstGeom>
          <a:noFill/>
        </p:spPr>
        <p:txBody>
          <a:bodyPr wrap="square" rtlCol="0">
            <a:spAutoFit/>
          </a:bodyPr>
          <a:lstStyle/>
          <a:p>
            <a:r>
              <a:rPr lang="zh-CN" altLang="en-US" sz="1200" dirty="0">
                <a:latin typeface="Meiryo UI" panose="020B0604030504040204" pitchFamily="50" charset="-128"/>
                <a:ea typeface="Meiryo UI" panose="020B0604030504040204" pitchFamily="50" charset="-128"/>
              </a:rPr>
              <a:t>增加</a:t>
            </a:r>
            <a:r>
              <a:rPr lang="en-US" altLang="zh-CN" sz="1200" dirty="0">
                <a:latin typeface="Meiryo UI" panose="020B0604030504040204" pitchFamily="50" charset="-128"/>
                <a:ea typeface="Meiryo UI" panose="020B0604030504040204" pitchFamily="50" charset="-128"/>
              </a:rPr>
              <a:t>E2E</a:t>
            </a:r>
            <a:r>
              <a:rPr lang="zh-CN" altLang="en-US" sz="1200" dirty="0">
                <a:latin typeface="Meiryo UI" panose="020B0604030504040204" pitchFamily="50" charset="-128"/>
                <a:ea typeface="Meiryo UI" panose="020B0604030504040204" pitchFamily="50" charset="-128"/>
              </a:rPr>
              <a:t>确认流程</a:t>
            </a:r>
            <a:endParaRPr lang="en-US" sz="1200" dirty="0">
              <a:latin typeface="Meiryo UI" panose="020B0604030504040204" pitchFamily="50" charset="-128"/>
              <a:ea typeface="Meiryo UI" panose="020B0604030504040204" pitchFamily="50" charset="-128"/>
            </a:endParaRPr>
          </a:p>
        </p:txBody>
      </p:sp>
      <p:sp>
        <p:nvSpPr>
          <p:cNvPr id="12" name="Rectangle 11">
            <a:extLst>
              <a:ext uri="{FF2B5EF4-FFF2-40B4-BE49-F238E27FC236}">
                <a16:creationId xmlns:a16="http://schemas.microsoft.com/office/drawing/2014/main" id="{305F0E6D-B23E-654B-057E-531C6D534EC4}"/>
              </a:ext>
            </a:extLst>
          </p:cNvPr>
          <p:cNvSpPr/>
          <p:nvPr/>
        </p:nvSpPr>
        <p:spPr bwMode="gray">
          <a:xfrm>
            <a:off x="3793230" y="3892643"/>
            <a:ext cx="5198619" cy="2704709"/>
          </a:xfrm>
          <a:prstGeom prst="rect">
            <a:avLst/>
          </a:prstGeom>
          <a:noFill/>
          <a:ln w="9525" cap="flat" cmpd="sng" algn="ctr">
            <a:solidFill>
              <a:srgbClr val="B1B1AC"/>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defTabSz="914400" rtl="0" eaLnBrk="1" fontAlgn="ctr" latinLnBrk="0" hangingPunct="1">
              <a:lnSpc>
                <a:spcPct val="100000"/>
              </a:lnSpc>
              <a:spcBef>
                <a:spcPct val="0"/>
              </a:spcBef>
              <a:spcAft>
                <a:spcPct val="0"/>
              </a:spcAft>
              <a:buClrTx/>
              <a:buSzTx/>
              <a:buFontTx/>
              <a:buNone/>
              <a:tabLst/>
            </a:pPr>
            <a:endParaRPr kumimoji="1" lang="en-US" sz="1200" i="0" u="none" strike="noStrike" cap="none" normalizeH="0" baseline="0" dirty="0">
              <a:ln>
                <a:noFill/>
              </a:ln>
              <a:effectLst/>
              <a:latin typeface="+mj-lt"/>
              <a:ea typeface="+mn-ea"/>
            </a:endParaRPr>
          </a:p>
        </p:txBody>
      </p:sp>
      <p:sp>
        <p:nvSpPr>
          <p:cNvPr id="13" name="Arrow: Right 12">
            <a:extLst>
              <a:ext uri="{FF2B5EF4-FFF2-40B4-BE49-F238E27FC236}">
                <a16:creationId xmlns:a16="http://schemas.microsoft.com/office/drawing/2014/main" id="{AB9F5BAB-103B-12F7-EF95-2A9AA28AD686}"/>
              </a:ext>
            </a:extLst>
          </p:cNvPr>
          <p:cNvSpPr/>
          <p:nvPr/>
        </p:nvSpPr>
        <p:spPr bwMode="gray">
          <a:xfrm>
            <a:off x="3289174" y="5373216"/>
            <a:ext cx="648072" cy="391635"/>
          </a:xfrm>
          <a:prstGeom prst="rightArrow">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en-US" sz="2000" b="1" i="0" u="none" strike="noStrike" cap="none" normalizeH="0" baseline="0" dirty="0">
              <a:ln>
                <a:noFill/>
              </a:ln>
              <a:effectLst/>
              <a:latin typeface="+mj-lt"/>
              <a:ea typeface="+mn-ea"/>
            </a:endParaRPr>
          </a:p>
        </p:txBody>
      </p:sp>
      <p:sp>
        <p:nvSpPr>
          <p:cNvPr id="14" name="Rectangle 32">
            <a:extLst>
              <a:ext uri="{FF2B5EF4-FFF2-40B4-BE49-F238E27FC236}">
                <a16:creationId xmlns:a16="http://schemas.microsoft.com/office/drawing/2014/main" id="{ABF978D7-022F-192C-D652-9178252117AB}"/>
              </a:ext>
            </a:extLst>
          </p:cNvPr>
          <p:cNvSpPr txBox="1">
            <a:spLocks noChangeArrowheads="1"/>
          </p:cNvSpPr>
          <p:nvPr/>
        </p:nvSpPr>
        <p:spPr>
          <a:xfrm>
            <a:off x="3707904" y="3526670"/>
            <a:ext cx="5436096" cy="406386"/>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pPr>
              <a:buFont typeface="Wingdings" panose="05000000000000000000" pitchFamily="2" charset="2"/>
              <a:buChar char="§"/>
            </a:pPr>
            <a:r>
              <a:rPr lang="zh-CN" altLang="en-US" sz="1600" b="0" kern="0" dirty="0">
                <a:latin typeface="Microsoft YaHei UI" panose="020B0503020204020204" pitchFamily="34" charset="-122"/>
                <a:ea typeface="Microsoft YaHei UI" panose="020B0503020204020204" pitchFamily="34" charset="-122"/>
              </a:rPr>
              <a:t>下图是以发送数据为例加入</a:t>
            </a:r>
            <a:r>
              <a:rPr lang="en-US" altLang="zh-CN" sz="1600" b="0" kern="0" dirty="0">
                <a:latin typeface="Microsoft YaHei UI" panose="020B0503020204020204" pitchFamily="34" charset="-122"/>
                <a:ea typeface="Microsoft YaHei UI" panose="020B0503020204020204" pitchFamily="34" charset="-122"/>
              </a:rPr>
              <a:t>E2E</a:t>
            </a:r>
            <a:r>
              <a:rPr lang="zh-CN" altLang="en-US" sz="1600" b="0" kern="0" dirty="0">
                <a:latin typeface="Microsoft YaHei UI" panose="020B0503020204020204" pitchFamily="34" charset="-122"/>
                <a:ea typeface="Microsoft YaHei UI" panose="020B0503020204020204" pitchFamily="34" charset="-122"/>
              </a:rPr>
              <a:t>流程的时序图</a:t>
            </a:r>
            <a:endParaRPr lang="en-US" altLang="zh-CN" sz="1600" b="0" kern="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761093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D3B2782-CA62-83E9-AE64-E4A363AE55D7}"/>
              </a:ext>
            </a:extLst>
          </p:cNvPr>
          <p:cNvSpPr>
            <a:spLocks noGrp="1"/>
          </p:cNvSpPr>
          <p:nvPr>
            <p:ph type="sldNum" sz="quarter" idx="10"/>
          </p:nvPr>
        </p:nvSpPr>
        <p:spPr/>
        <p:txBody>
          <a:bodyPr/>
          <a:lstStyle/>
          <a:p>
            <a:fld id="{E8E9CBD9-E97A-4244-BA2F-A59041725FCD}" type="slidenum">
              <a:rPr lang="de-DE" altLang="ja-JP" smtClean="0"/>
              <a:pPr/>
              <a:t>22</a:t>
            </a:fld>
            <a:endParaRPr lang="de-DE" altLang="ja-JP"/>
          </a:p>
        </p:txBody>
      </p:sp>
      <p:sp>
        <p:nvSpPr>
          <p:cNvPr id="3" name="Footer Placeholder 2">
            <a:extLst>
              <a:ext uri="{FF2B5EF4-FFF2-40B4-BE49-F238E27FC236}">
                <a16:creationId xmlns:a16="http://schemas.microsoft.com/office/drawing/2014/main" id="{DCA04696-E09D-B38A-F101-CFD36A940398}"/>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F32D7234-E63B-B3D1-1C5A-2F2B77957605}"/>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pPr algn="l"/>
            <a:r>
              <a:rPr lang="en-US" altLang="ja-JP" b="1" i="0" dirty="0">
                <a:solidFill>
                  <a:srgbClr val="121212"/>
                </a:solidFill>
                <a:effectLst/>
                <a:latin typeface="Arial" panose="020B0604020202020204" pitchFamily="34" charset="0"/>
                <a:cs typeface="Arial" panose="020B0604020202020204" pitchFamily="34" charset="0"/>
              </a:rPr>
              <a:t>AUTOSAR E2E</a:t>
            </a:r>
            <a:r>
              <a:rPr lang="ja-JP" altLang="en-US" b="1" i="0" dirty="0">
                <a:solidFill>
                  <a:srgbClr val="121212"/>
                </a:solidFill>
                <a:effectLst/>
                <a:latin typeface="Arial" panose="020B0604020202020204" pitchFamily="34" charset="0"/>
                <a:cs typeface="Arial" panose="020B0604020202020204" pitchFamily="34" charset="0"/>
              </a:rPr>
              <a:t>开发实践</a:t>
            </a:r>
          </a:p>
        </p:txBody>
      </p:sp>
      <p:sp>
        <p:nvSpPr>
          <p:cNvPr id="5" name="Rectangle 32">
            <a:extLst>
              <a:ext uri="{FF2B5EF4-FFF2-40B4-BE49-F238E27FC236}">
                <a16:creationId xmlns:a16="http://schemas.microsoft.com/office/drawing/2014/main" id="{BD6540E8-4D21-2F46-6C8E-A620A475F91B}"/>
              </a:ext>
            </a:extLst>
          </p:cNvPr>
          <p:cNvSpPr txBox="1">
            <a:spLocks noChangeArrowheads="1"/>
          </p:cNvSpPr>
          <p:nvPr/>
        </p:nvSpPr>
        <p:spPr>
          <a:xfrm>
            <a:off x="97323" y="692150"/>
            <a:ext cx="8946180" cy="2736850"/>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kern="0" dirty="0">
                <a:latin typeface="Microsoft YaHei UI" panose="020B0503020204020204" pitchFamily="34" charset="-122"/>
                <a:ea typeface="Microsoft YaHei UI" panose="020B0503020204020204" pitchFamily="34" charset="-122"/>
              </a:rPr>
              <a:t>E2E</a:t>
            </a:r>
            <a:r>
              <a:rPr lang="zh-CN" altLang="en-US" sz="2000" kern="0" dirty="0">
                <a:latin typeface="Microsoft YaHei UI" panose="020B0503020204020204" pitchFamily="34" charset="-122"/>
                <a:ea typeface="Microsoft YaHei UI" panose="020B0503020204020204" pitchFamily="34" charset="-122"/>
              </a:rPr>
              <a:t>通信限制条件</a:t>
            </a:r>
            <a:endParaRPr lang="en-US" altLang="zh-CN" sz="2000" dirty="0">
              <a:latin typeface="Microsoft YaHei UI" panose="020B0503020204020204" pitchFamily="34" charset="-122"/>
              <a:ea typeface="Microsoft YaHei UI" panose="020B0503020204020204" pitchFamily="34" charset="-122"/>
            </a:endParaRPr>
          </a:p>
          <a:p>
            <a:pPr>
              <a:buFont typeface="Wingdings" panose="05000000000000000000" pitchFamily="2" charset="2"/>
              <a:buChar char="§"/>
            </a:pPr>
            <a:r>
              <a:rPr lang="zh-CN" altLang="en-US" sz="1600" b="0" dirty="0">
                <a:latin typeface="Microsoft YaHei UI" panose="020B0503020204020204" pitchFamily="34" charset="-122"/>
                <a:ea typeface="Microsoft YaHei UI" panose="020B0503020204020204" pitchFamily="34" charset="-122"/>
              </a:rPr>
              <a:t>仅使用</a:t>
            </a:r>
            <a:r>
              <a:rPr lang="en-US" altLang="zh-CN" sz="1600" b="0" dirty="0">
                <a:latin typeface="Microsoft YaHei UI" panose="020B0503020204020204" pitchFamily="34" charset="-122"/>
                <a:ea typeface="Microsoft YaHei UI" panose="020B0503020204020204" pitchFamily="34" charset="-122"/>
              </a:rPr>
              <a:t>E2E Library</a:t>
            </a:r>
            <a:r>
              <a:rPr lang="zh-CN" altLang="en-US" sz="1600" b="0" dirty="0">
                <a:latin typeface="Microsoft YaHei UI" panose="020B0503020204020204" pitchFamily="34" charset="-122"/>
                <a:ea typeface="Microsoft YaHei UI" panose="020B0503020204020204" pitchFamily="34" charset="-122"/>
              </a:rPr>
              <a:t>并不能达成系统的功能安全要求，只有证明了基于</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的安全机制达成的必要的覆盖率才可以（如，硬件的失效率，</a:t>
            </a:r>
            <a:r>
              <a:rPr lang="en-US" altLang="zh-CN" sz="1600" b="0" dirty="0">
                <a:latin typeface="Microsoft YaHei UI" panose="020B0503020204020204" pitchFamily="34" charset="-122"/>
                <a:ea typeface="Microsoft YaHei UI" panose="020B0503020204020204" pitchFamily="34" charset="-122"/>
              </a:rPr>
              <a:t>Bit</a:t>
            </a:r>
            <a:r>
              <a:rPr lang="zh-CN" altLang="en-US" sz="1600" b="0" dirty="0">
                <a:latin typeface="Microsoft YaHei UI" panose="020B0503020204020204" pitchFamily="34" charset="-122"/>
                <a:ea typeface="Microsoft YaHei UI" panose="020B0503020204020204" pitchFamily="34" charset="-122"/>
              </a:rPr>
              <a:t>错误率，网络的结点数量，消息的重复率等等）</a:t>
            </a:r>
          </a:p>
          <a:p>
            <a:pPr>
              <a:buFont typeface="Wingdings" panose="05000000000000000000" pitchFamily="2" charset="2"/>
              <a:buChar char="§"/>
            </a:pPr>
            <a:r>
              <a:rPr lang="zh-CN" altLang="en-US" sz="1600" b="0" dirty="0">
                <a:latin typeface="Microsoft YaHei UI" panose="020B0503020204020204" pitchFamily="34" charset="-122"/>
                <a:ea typeface="Microsoft YaHei UI" panose="020B0503020204020204" pitchFamily="34" charset="-122"/>
              </a:rPr>
              <a:t>基于</a:t>
            </a:r>
            <a:r>
              <a:rPr lang="en-US" altLang="zh-CN" sz="1600" b="0" dirty="0">
                <a:latin typeface="Microsoft YaHei UI" panose="020B0503020204020204" pitchFamily="34" charset="-122"/>
                <a:ea typeface="Microsoft YaHei UI" panose="020B0503020204020204" pitchFamily="34" charset="-122"/>
              </a:rPr>
              <a:t>RTE</a:t>
            </a:r>
            <a:r>
              <a:rPr lang="zh-CN" altLang="en-US" sz="1600" b="0" dirty="0">
                <a:latin typeface="Microsoft YaHei UI" panose="020B0503020204020204" pitchFamily="34" charset="-122"/>
                <a:ea typeface="Microsoft YaHei UI" panose="020B0503020204020204" pitchFamily="34" charset="-122"/>
              </a:rPr>
              <a:t>的软件组件之间的通信比仅仅点对点的通信要复杂，如</a:t>
            </a:r>
            <a:r>
              <a:rPr lang="en-US" altLang="zh-CN" sz="1600" b="0" dirty="0">
                <a:latin typeface="Microsoft YaHei UI" panose="020B0503020204020204" pitchFamily="34" charset="-122"/>
                <a:ea typeface="Microsoft YaHei UI" panose="020B0503020204020204" pitchFamily="34" charset="-122"/>
              </a:rPr>
              <a:t>RTE</a:t>
            </a:r>
            <a:r>
              <a:rPr lang="zh-CN" altLang="en-US" sz="1600" b="0" dirty="0">
                <a:latin typeface="Microsoft YaHei UI" panose="020B0503020204020204" pitchFamily="34" charset="-122"/>
                <a:ea typeface="Microsoft YaHei UI" panose="020B0503020204020204" pitchFamily="34" charset="-122"/>
              </a:rPr>
              <a:t>中的数据转换</a:t>
            </a:r>
            <a:r>
              <a:rPr lang="en-US" altLang="zh-CN" sz="1600" b="0" dirty="0">
                <a:latin typeface="Microsoft YaHei UI" panose="020B0503020204020204" pitchFamily="34" charset="-122"/>
                <a:ea typeface="Microsoft YaHei UI" panose="020B0503020204020204" pitchFamily="34" charset="-122"/>
              </a:rPr>
              <a:t>(Data Conversion)</a:t>
            </a:r>
            <a:r>
              <a:rPr lang="zh-CN" altLang="en-US" sz="1600" b="0" dirty="0">
                <a:latin typeface="Microsoft YaHei UI" panose="020B0503020204020204" pitchFamily="34" charset="-122"/>
                <a:ea typeface="Microsoft YaHei UI" panose="020B0503020204020204" pitchFamily="34" charset="-122"/>
              </a:rPr>
              <a:t>错误，过滤</a:t>
            </a:r>
            <a:r>
              <a:rPr lang="en-US" altLang="zh-CN" sz="1600" b="0" dirty="0">
                <a:latin typeface="Microsoft YaHei UI" panose="020B0503020204020204" pitchFamily="34" charset="-122"/>
                <a:ea typeface="Microsoft YaHei UI" panose="020B0503020204020204" pitchFamily="34" charset="-122"/>
              </a:rPr>
              <a:t>(Filtering)</a:t>
            </a:r>
            <a:r>
              <a:rPr lang="zh-CN" altLang="en-US" sz="1600" b="0" dirty="0">
                <a:latin typeface="Microsoft YaHei UI" panose="020B0503020204020204" pitchFamily="34" charset="-122"/>
                <a:ea typeface="Microsoft YaHei UI" panose="020B0503020204020204" pitchFamily="34" charset="-122"/>
              </a:rPr>
              <a:t>，通知信息的丢失</a:t>
            </a:r>
            <a:r>
              <a:rPr lang="en-US" altLang="zh-CN" sz="1600" b="0" dirty="0">
                <a:latin typeface="Microsoft YaHei UI" panose="020B0503020204020204" pitchFamily="34" charset="-122"/>
                <a:ea typeface="Microsoft YaHei UI" panose="020B0503020204020204" pitchFamily="34" charset="-122"/>
              </a:rPr>
              <a:t>(Missing Notification)</a:t>
            </a:r>
            <a:r>
              <a:rPr lang="zh-CN" altLang="en-US" sz="1600" b="0" dirty="0">
                <a:latin typeface="Microsoft YaHei UI" panose="020B0503020204020204" pitchFamily="34" charset="-122"/>
                <a:ea typeface="Microsoft YaHei UI" panose="020B0503020204020204" pitchFamily="34" charset="-122"/>
              </a:rPr>
              <a:t>等等，需要追加额外的机制才能达成安全要求</a:t>
            </a:r>
          </a:p>
          <a:p>
            <a:pPr>
              <a:buFont typeface="Wingdings" panose="05000000000000000000" pitchFamily="2" charset="2"/>
              <a:buChar char="§"/>
            </a:pPr>
            <a:r>
              <a:rPr lang="zh-CN" altLang="en-US" sz="1600" b="0" dirty="0">
                <a:latin typeface="Microsoft YaHei UI" panose="020B0503020204020204" pitchFamily="34" charset="-122"/>
                <a:ea typeface="Microsoft YaHei UI" panose="020B0503020204020204" pitchFamily="34" charset="-122"/>
              </a:rPr>
              <a:t>在</a:t>
            </a:r>
            <a:r>
              <a:rPr lang="en-US" altLang="zh-CN" sz="1600" b="0" dirty="0">
                <a:latin typeface="Microsoft YaHei UI" panose="020B0503020204020204" pitchFamily="34" charset="-122"/>
                <a:ea typeface="Microsoft YaHei UI" panose="020B0503020204020204" pitchFamily="34" charset="-122"/>
              </a:rPr>
              <a:t>ECU</a:t>
            </a:r>
            <a:r>
              <a:rPr lang="zh-CN" altLang="en-US" sz="1600" b="0" dirty="0">
                <a:latin typeface="Microsoft YaHei UI" panose="020B0503020204020204" pitchFamily="34" charset="-122"/>
                <a:ea typeface="Microsoft YaHei UI" panose="020B0503020204020204" pitchFamily="34" charset="-122"/>
              </a:rPr>
              <a:t>内的所有组件上使用</a:t>
            </a: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保护，可能导致运行时的性能问题。同时，对于</a:t>
            </a:r>
            <a:r>
              <a:rPr lang="en-US" altLang="zh-CN" sz="1600" b="0" dirty="0">
                <a:latin typeface="Microsoft YaHei UI" panose="020B0503020204020204" pitchFamily="34" charset="-122"/>
                <a:ea typeface="Microsoft YaHei UI" panose="020B0503020204020204" pitchFamily="34" charset="-122"/>
              </a:rPr>
              <a:t>Profile 1</a:t>
            </a:r>
            <a:r>
              <a:rPr lang="zh-CN" altLang="en-US" sz="1600" b="0" dirty="0">
                <a:latin typeface="Microsoft YaHei UI" panose="020B0503020204020204" pitchFamily="34" charset="-122"/>
                <a:ea typeface="Microsoft YaHei UI" panose="020B0503020204020204" pitchFamily="34" charset="-122"/>
              </a:rPr>
              <a:t>和</a:t>
            </a:r>
            <a:r>
              <a:rPr lang="en-US" altLang="zh-CN" sz="1600" b="0" dirty="0">
                <a:latin typeface="Microsoft YaHei UI" panose="020B0503020204020204" pitchFamily="34" charset="-122"/>
                <a:ea typeface="Microsoft YaHei UI" panose="020B0503020204020204" pitchFamily="34" charset="-122"/>
              </a:rPr>
              <a:t>2</a:t>
            </a:r>
            <a:r>
              <a:rPr lang="zh-CN" altLang="en-US" sz="1600" b="0" dirty="0">
                <a:latin typeface="Microsoft YaHei UI" panose="020B0503020204020204" pitchFamily="34" charset="-122"/>
                <a:ea typeface="Microsoft YaHei UI" panose="020B0503020204020204" pitchFamily="34" charset="-122"/>
              </a:rPr>
              <a:t>来说，</a:t>
            </a:r>
            <a:r>
              <a:rPr lang="en-US" altLang="zh-CN" sz="1600" b="0" dirty="0">
                <a:latin typeface="Microsoft YaHei UI" panose="020B0503020204020204" pitchFamily="34" charset="-122"/>
                <a:ea typeface="Microsoft YaHei UI" panose="020B0503020204020204" pitchFamily="34" charset="-122"/>
              </a:rPr>
              <a:t>Data ID</a:t>
            </a:r>
            <a:r>
              <a:rPr lang="zh-CN" altLang="en-US" sz="1600" b="0" dirty="0">
                <a:latin typeface="Microsoft YaHei UI" panose="020B0503020204020204" pitchFamily="34" charset="-122"/>
                <a:ea typeface="Microsoft YaHei UI" panose="020B0503020204020204" pitchFamily="34" charset="-122"/>
              </a:rPr>
              <a:t>个数的限制可能导致数据的仿冒</a:t>
            </a: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通信不支持时间戳</a:t>
            </a:r>
            <a:r>
              <a:rPr lang="en-US" altLang="zh-CN" sz="1600" b="0" dirty="0">
                <a:latin typeface="Microsoft YaHei UI" panose="020B0503020204020204" pitchFamily="34" charset="-122"/>
                <a:ea typeface="Microsoft YaHei UI" panose="020B0503020204020204" pitchFamily="34" charset="-122"/>
              </a:rPr>
              <a:t>(Time Stamp)</a:t>
            </a:r>
            <a:r>
              <a:rPr lang="zh-CN" altLang="en-US" sz="1600" b="0" dirty="0">
                <a:latin typeface="Microsoft YaHei UI" panose="020B0503020204020204" pitchFamily="34" charset="-122"/>
                <a:ea typeface="Microsoft YaHei UI" panose="020B0503020204020204" pitchFamily="34" charset="-122"/>
              </a:rPr>
              <a:t>机制，因此数据的到达时间可能不精确</a:t>
            </a:r>
            <a:endParaRPr lang="en-US" altLang="zh-CN" sz="1600" b="0" dirty="0">
              <a:latin typeface="Microsoft YaHei UI" panose="020B0503020204020204" pitchFamily="34" charset="-122"/>
              <a:ea typeface="Microsoft YaHei UI" panose="020B0503020204020204" pitchFamily="34" charset="-122"/>
            </a:endParaRPr>
          </a:p>
          <a:p>
            <a:pPr>
              <a:buFont typeface="Wingdings" panose="05000000000000000000" pitchFamily="2" charset="2"/>
              <a:buChar char="§"/>
            </a:pPr>
            <a:r>
              <a:rPr lang="en-US" altLang="zh-CN" sz="1600" b="0" dirty="0">
                <a:latin typeface="Microsoft YaHei UI" panose="020B0503020204020204" pitchFamily="34" charset="-122"/>
                <a:ea typeface="Microsoft YaHei UI" panose="020B0503020204020204" pitchFamily="34" charset="-122"/>
              </a:rPr>
              <a:t>E2E</a:t>
            </a:r>
            <a:r>
              <a:rPr lang="zh-CN" altLang="en-US" sz="1600" b="0" dirty="0">
                <a:latin typeface="Microsoft YaHei UI" panose="020B0503020204020204" pitchFamily="34" charset="-122"/>
                <a:ea typeface="Microsoft YaHei UI" panose="020B0503020204020204" pitchFamily="34" charset="-122"/>
              </a:rPr>
              <a:t>机制可以检测以下故障或者故障影响</a:t>
            </a:r>
            <a:endParaRPr lang="en-US" altLang="zh-CN" sz="1600" b="0" dirty="0">
              <a:latin typeface="Microsoft YaHei UI" panose="020B0503020204020204" pitchFamily="34" charset="-122"/>
              <a:ea typeface="Microsoft YaHei UI" panose="020B0503020204020204" pitchFamily="34" charset="-122"/>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graphicFrame>
        <p:nvGraphicFramePr>
          <p:cNvPr id="6" name="Table 6">
            <a:extLst>
              <a:ext uri="{FF2B5EF4-FFF2-40B4-BE49-F238E27FC236}">
                <a16:creationId xmlns:a16="http://schemas.microsoft.com/office/drawing/2014/main" id="{7FD1FC4A-90A2-D265-FDDB-B3038D672A3B}"/>
              </a:ext>
            </a:extLst>
          </p:cNvPr>
          <p:cNvGraphicFramePr>
            <a:graphicFrameLocks noGrp="1"/>
          </p:cNvGraphicFramePr>
          <p:nvPr>
            <p:extLst>
              <p:ext uri="{D42A27DB-BD31-4B8C-83A1-F6EECF244321}">
                <p14:modId xmlns:p14="http://schemas.microsoft.com/office/powerpoint/2010/main" val="1642339474"/>
              </p:ext>
            </p:extLst>
          </p:nvPr>
        </p:nvGraphicFramePr>
        <p:xfrm>
          <a:off x="251520" y="3645024"/>
          <a:ext cx="8706742" cy="2870200"/>
        </p:xfrm>
        <a:graphic>
          <a:graphicData uri="http://schemas.openxmlformats.org/drawingml/2006/table">
            <a:tbl>
              <a:tblPr firstRow="1" bandRow="1">
                <a:tableStyleId>{5C22544A-7EE6-4342-B048-85BDC9FD1C3A}</a:tableStyleId>
              </a:tblPr>
              <a:tblGrid>
                <a:gridCol w="3960440">
                  <a:extLst>
                    <a:ext uri="{9D8B030D-6E8A-4147-A177-3AD203B41FA5}">
                      <a16:colId xmlns:a16="http://schemas.microsoft.com/office/drawing/2014/main" val="854719698"/>
                    </a:ext>
                  </a:extLst>
                </a:gridCol>
                <a:gridCol w="4746302">
                  <a:extLst>
                    <a:ext uri="{9D8B030D-6E8A-4147-A177-3AD203B41FA5}">
                      <a16:colId xmlns:a16="http://schemas.microsoft.com/office/drawing/2014/main" val="713643219"/>
                    </a:ext>
                  </a:extLst>
                </a:gridCol>
              </a:tblGrid>
              <a:tr h="370840">
                <a:tc>
                  <a:txBody>
                    <a:bodyPr/>
                    <a:lstStyle/>
                    <a:p>
                      <a:pPr algn="ctr"/>
                      <a:r>
                        <a:rPr lang="en-US" sz="1600" dirty="0">
                          <a:latin typeface="Microsoft YaHei UI" panose="020B0503020204020204" pitchFamily="34" charset="-122"/>
                          <a:ea typeface="Microsoft YaHei UI" panose="020B0503020204020204" pitchFamily="34" charset="-122"/>
                        </a:rPr>
                        <a:t>E2E</a:t>
                      </a:r>
                      <a:r>
                        <a:rPr lang="zh-CN" altLang="en-US" sz="1600" dirty="0">
                          <a:latin typeface="Microsoft YaHei UI" panose="020B0503020204020204" pitchFamily="34" charset="-122"/>
                          <a:ea typeface="Microsoft YaHei UI" panose="020B0503020204020204" pitchFamily="34" charset="-122"/>
                        </a:rPr>
                        <a:t>机制</a:t>
                      </a:r>
                      <a:endParaRPr lang="en-US" sz="1600" dirty="0">
                        <a:latin typeface="Microsoft YaHei UI" panose="020B0503020204020204" pitchFamily="34" charset="-122"/>
                        <a:ea typeface="Microsoft YaHei UI" panose="020B0503020204020204" pitchFamily="34" charset="-122"/>
                      </a:endParaRPr>
                    </a:p>
                  </a:txBody>
                  <a:tcPr/>
                </a:tc>
                <a:tc>
                  <a:txBody>
                    <a:bodyPr/>
                    <a:lstStyle/>
                    <a:p>
                      <a:pPr algn="ctr"/>
                      <a:r>
                        <a:rPr lang="zh-CN" altLang="en-US" sz="1600" dirty="0">
                          <a:latin typeface="Microsoft YaHei UI" panose="020B0503020204020204" pitchFamily="34" charset="-122"/>
                          <a:ea typeface="Microsoft YaHei UI" panose="020B0503020204020204" pitchFamily="34" charset="-122"/>
                        </a:rPr>
                        <a:t>检出的通信故障</a:t>
                      </a:r>
                      <a:endParaRPr lang="en-US" sz="1600" dirty="0">
                        <a:latin typeface="Microsoft YaHei UI" panose="020B0503020204020204" pitchFamily="34" charset="-122"/>
                        <a:ea typeface="Microsoft YaHei UI" panose="020B0503020204020204" pitchFamily="34" charset="-122"/>
                      </a:endParaRPr>
                    </a:p>
                  </a:txBody>
                  <a:tcPr/>
                </a:tc>
                <a:extLst>
                  <a:ext uri="{0D108BD9-81ED-4DB2-BD59-A6C34878D82A}">
                    <a16:rowId xmlns:a16="http://schemas.microsoft.com/office/drawing/2014/main" val="1285822525"/>
                  </a:ext>
                </a:extLst>
              </a:tr>
              <a:tr h="370840">
                <a:tc>
                  <a:txBody>
                    <a:bodyPr/>
                    <a:lstStyle/>
                    <a:p>
                      <a:r>
                        <a:rPr lang="en-US" sz="1400" dirty="0">
                          <a:latin typeface="Microsoft YaHei UI" panose="020B0503020204020204" pitchFamily="34" charset="-122"/>
                          <a:ea typeface="Microsoft YaHei UI" panose="020B0503020204020204" pitchFamily="34" charset="-122"/>
                        </a:rPr>
                        <a:t>C</a:t>
                      </a:r>
                      <a:r>
                        <a:rPr lang="en-US" altLang="zh-CN" sz="1400" dirty="0">
                          <a:latin typeface="Microsoft YaHei UI" panose="020B0503020204020204" pitchFamily="34" charset="-122"/>
                          <a:ea typeface="Microsoft YaHei UI" panose="020B0503020204020204" pitchFamily="34" charset="-122"/>
                        </a:rPr>
                        <a:t>ounter</a:t>
                      </a:r>
                      <a:endParaRPr lang="en-US" sz="1400" dirty="0">
                        <a:latin typeface="Microsoft YaHei UI" panose="020B0503020204020204" pitchFamily="34" charset="-122"/>
                        <a:ea typeface="Microsoft YaHei UI" panose="020B0503020204020204" pitchFamily="34" charset="-122"/>
                      </a:endParaRPr>
                    </a:p>
                  </a:txBody>
                  <a:tcPr/>
                </a:tc>
                <a:tc>
                  <a:txBody>
                    <a:bodyPr/>
                    <a:lstStyle/>
                    <a:p>
                      <a:r>
                        <a:rPr lang="en-US" sz="1400" dirty="0">
                          <a:latin typeface="Microsoft YaHei UI" panose="020B0503020204020204" pitchFamily="34" charset="-122"/>
                          <a:ea typeface="Microsoft YaHei UI" panose="020B0503020204020204" pitchFamily="34" charset="-122"/>
                        </a:rPr>
                        <a:t>Repetition, Loss, Insertion, Incorrect sequence, Blocking</a:t>
                      </a:r>
                    </a:p>
                    <a:p>
                      <a:r>
                        <a:rPr lang="ja-JP" altLang="en-US" sz="1400" dirty="0">
                          <a:latin typeface="Microsoft YaHei UI" panose="020B0503020204020204" pitchFamily="34" charset="-122"/>
                          <a:ea typeface="Microsoft YaHei UI" panose="020B0503020204020204" pitchFamily="34" charset="-122"/>
                        </a:rPr>
                        <a:t>重复，丢失，插入，不正确的序列，阻塞</a:t>
                      </a:r>
                      <a:endParaRPr lang="en-US" sz="1400" dirty="0">
                        <a:latin typeface="Microsoft YaHei UI" panose="020B0503020204020204" pitchFamily="34" charset="-122"/>
                        <a:ea typeface="Microsoft YaHei UI" panose="020B0503020204020204" pitchFamily="34" charset="-122"/>
                      </a:endParaRPr>
                    </a:p>
                  </a:txBody>
                  <a:tcPr/>
                </a:tc>
                <a:extLst>
                  <a:ext uri="{0D108BD9-81ED-4DB2-BD59-A6C34878D82A}">
                    <a16:rowId xmlns:a16="http://schemas.microsoft.com/office/drawing/2014/main" val="1955322099"/>
                  </a:ext>
                </a:extLst>
              </a:tr>
              <a:tr h="370840">
                <a:tc>
                  <a:txBody>
                    <a:bodyPr/>
                    <a:lstStyle/>
                    <a:p>
                      <a:r>
                        <a:rPr lang="en-US" sz="1400" dirty="0">
                          <a:latin typeface="Microsoft YaHei UI" panose="020B0503020204020204" pitchFamily="34" charset="-122"/>
                          <a:ea typeface="Microsoft YaHei UI" panose="020B0503020204020204" pitchFamily="34" charset="-122"/>
                        </a:rPr>
                        <a:t>Transmission on a regular basis and timeout monitoring using E2E-Library</a:t>
                      </a:r>
                    </a:p>
                    <a:p>
                      <a:r>
                        <a:rPr lang="ja-JP" altLang="en-US" sz="1400" dirty="0">
                          <a:latin typeface="Microsoft YaHei UI" panose="020B0503020204020204" pitchFamily="34" charset="-122"/>
                          <a:ea typeface="Microsoft YaHei UI" panose="020B0503020204020204" pitchFamily="34" charset="-122"/>
                        </a:rPr>
                        <a:t>使用</a:t>
                      </a:r>
                      <a:r>
                        <a:rPr lang="en-US" sz="1400" dirty="0">
                          <a:latin typeface="Microsoft YaHei UI" panose="020B0503020204020204" pitchFamily="34" charset="-122"/>
                          <a:ea typeface="Microsoft YaHei UI" panose="020B0503020204020204" pitchFamily="34" charset="-122"/>
                        </a:rPr>
                        <a:t>E2E Library</a:t>
                      </a:r>
                      <a:r>
                        <a:rPr lang="ja-JP" altLang="en-US" sz="1400" dirty="0">
                          <a:latin typeface="Microsoft YaHei UI" panose="020B0503020204020204" pitchFamily="34" charset="-122"/>
                          <a:ea typeface="Microsoft YaHei UI" panose="020B0503020204020204" pitchFamily="34" charset="-122"/>
                        </a:rPr>
                        <a:t>进行定期传输和超时监控</a:t>
                      </a:r>
                      <a:endParaRPr lang="en-US" sz="1400" dirty="0">
                        <a:latin typeface="Microsoft YaHei UI" panose="020B0503020204020204" pitchFamily="34" charset="-122"/>
                        <a:ea typeface="Microsoft YaHei UI" panose="020B0503020204020204" pitchFamily="34" charset="-122"/>
                      </a:endParaRPr>
                    </a:p>
                  </a:txBody>
                  <a:tcPr/>
                </a:tc>
                <a:tc>
                  <a:txBody>
                    <a:bodyPr/>
                    <a:lstStyle/>
                    <a:p>
                      <a:r>
                        <a:rPr lang="en-US" sz="1400" dirty="0">
                          <a:latin typeface="Microsoft YaHei UI" panose="020B0503020204020204" pitchFamily="34" charset="-122"/>
                          <a:ea typeface="Microsoft YaHei UI" panose="020B0503020204020204" pitchFamily="34" charset="-122"/>
                        </a:rPr>
                        <a:t>Loss, Delay, Blocking</a:t>
                      </a:r>
                    </a:p>
                    <a:p>
                      <a:r>
                        <a:rPr lang="ja-JP" altLang="en-US" sz="1400" dirty="0">
                          <a:latin typeface="Microsoft YaHei UI" panose="020B0503020204020204" pitchFamily="34" charset="-122"/>
                          <a:ea typeface="Microsoft YaHei UI" panose="020B0503020204020204" pitchFamily="34" charset="-122"/>
                        </a:rPr>
                        <a:t>丢失，延迟，阻塞</a:t>
                      </a:r>
                      <a:endParaRPr lang="en-US" sz="1400" dirty="0">
                        <a:latin typeface="Microsoft YaHei UI" panose="020B0503020204020204" pitchFamily="34" charset="-122"/>
                        <a:ea typeface="Microsoft YaHei UI" panose="020B0503020204020204" pitchFamily="34" charset="-122"/>
                      </a:endParaRPr>
                    </a:p>
                  </a:txBody>
                  <a:tcPr/>
                </a:tc>
                <a:extLst>
                  <a:ext uri="{0D108BD9-81ED-4DB2-BD59-A6C34878D82A}">
                    <a16:rowId xmlns:a16="http://schemas.microsoft.com/office/drawing/2014/main" val="1973751935"/>
                  </a:ext>
                </a:extLst>
              </a:tr>
              <a:tr h="370840">
                <a:tc>
                  <a:txBody>
                    <a:bodyPr/>
                    <a:lstStyle/>
                    <a:p>
                      <a:r>
                        <a:rPr lang="en-US" sz="1400" dirty="0">
                          <a:latin typeface="Microsoft YaHei UI" panose="020B0503020204020204" pitchFamily="34" charset="-122"/>
                          <a:ea typeface="Microsoft YaHei UI" panose="020B0503020204020204" pitchFamily="34" charset="-122"/>
                        </a:rPr>
                        <a:t>Data ID+CRC</a:t>
                      </a:r>
                    </a:p>
                  </a:txBody>
                  <a:tcPr/>
                </a:tc>
                <a:tc>
                  <a:txBody>
                    <a:bodyPr/>
                    <a:lstStyle/>
                    <a:p>
                      <a:r>
                        <a:rPr lang="en-US" sz="1400" dirty="0">
                          <a:latin typeface="Microsoft YaHei UI" panose="020B0503020204020204" pitchFamily="34" charset="-122"/>
                          <a:ea typeface="Microsoft YaHei UI" panose="020B0503020204020204" pitchFamily="34" charset="-122"/>
                        </a:rPr>
                        <a:t>Masquerade and incorrect addressing, Insertion</a:t>
                      </a:r>
                    </a:p>
                    <a:p>
                      <a:r>
                        <a:rPr lang="ja-JP" altLang="en-US" sz="1400" dirty="0">
                          <a:latin typeface="Microsoft YaHei UI" panose="020B0503020204020204" pitchFamily="34" charset="-122"/>
                          <a:ea typeface="Microsoft YaHei UI" panose="020B0503020204020204" pitchFamily="34" charset="-122"/>
                        </a:rPr>
                        <a:t>伪装</a:t>
                      </a:r>
                      <a:r>
                        <a:rPr lang="en-US" altLang="ja-JP" sz="1400" dirty="0">
                          <a:latin typeface="Microsoft YaHei UI" panose="020B0503020204020204" pitchFamily="34" charset="-122"/>
                          <a:ea typeface="Microsoft YaHei UI" panose="020B0503020204020204" pitchFamily="34" charset="-122"/>
                        </a:rPr>
                        <a:t>/</a:t>
                      </a:r>
                      <a:r>
                        <a:rPr lang="ja-JP" altLang="en-US" sz="1400" dirty="0">
                          <a:latin typeface="Microsoft YaHei UI" panose="020B0503020204020204" pitchFamily="34" charset="-122"/>
                          <a:ea typeface="Microsoft YaHei UI" panose="020B0503020204020204" pitchFamily="34" charset="-122"/>
                        </a:rPr>
                        <a:t>冒充和不正确的寻址、插入</a:t>
                      </a:r>
                      <a:endParaRPr lang="en-US" sz="1400" dirty="0">
                        <a:latin typeface="Microsoft YaHei UI" panose="020B0503020204020204" pitchFamily="34" charset="-122"/>
                        <a:ea typeface="Microsoft YaHei UI" panose="020B0503020204020204" pitchFamily="34" charset="-122"/>
                      </a:endParaRPr>
                    </a:p>
                  </a:txBody>
                  <a:tcPr/>
                </a:tc>
                <a:extLst>
                  <a:ext uri="{0D108BD9-81ED-4DB2-BD59-A6C34878D82A}">
                    <a16:rowId xmlns:a16="http://schemas.microsoft.com/office/drawing/2014/main" val="1373668904"/>
                  </a:ext>
                </a:extLst>
              </a:tr>
              <a:tr h="370840">
                <a:tc>
                  <a:txBody>
                    <a:bodyPr/>
                    <a:lstStyle/>
                    <a:p>
                      <a:r>
                        <a:rPr lang="en-US" sz="1400" dirty="0">
                          <a:latin typeface="Microsoft YaHei UI" panose="020B0503020204020204" pitchFamily="34" charset="-122"/>
                          <a:ea typeface="Microsoft YaHei UI" panose="020B0503020204020204" pitchFamily="34" charset="-122"/>
                        </a:rPr>
                        <a:t>CRC</a:t>
                      </a:r>
                    </a:p>
                  </a:txBody>
                  <a:tcPr/>
                </a:tc>
                <a:tc>
                  <a:txBody>
                    <a:bodyPr/>
                    <a:lstStyle/>
                    <a:p>
                      <a:r>
                        <a:rPr lang="en-US" sz="1400" dirty="0">
                          <a:latin typeface="Microsoft YaHei UI" panose="020B0503020204020204" pitchFamily="34" charset="-122"/>
                          <a:ea typeface="Microsoft YaHei UI" panose="020B0503020204020204" pitchFamily="34" charset="-122"/>
                        </a:rPr>
                        <a:t>Corruption, Asymmetric information</a:t>
                      </a:r>
                    </a:p>
                    <a:p>
                      <a:r>
                        <a:rPr lang="ja-JP" altLang="en-US" sz="1400" dirty="0">
                          <a:latin typeface="Microsoft YaHei UI" panose="020B0503020204020204" pitchFamily="34" charset="-122"/>
                          <a:ea typeface="Microsoft YaHei UI" panose="020B0503020204020204" pitchFamily="34" charset="-122"/>
                        </a:rPr>
                        <a:t>损坏，信息不对称</a:t>
                      </a:r>
                      <a:endParaRPr lang="en-US" sz="1400" dirty="0">
                        <a:latin typeface="Microsoft YaHei UI" panose="020B0503020204020204" pitchFamily="34" charset="-122"/>
                        <a:ea typeface="Microsoft YaHei UI" panose="020B0503020204020204" pitchFamily="34" charset="-122"/>
                      </a:endParaRPr>
                    </a:p>
                  </a:txBody>
                  <a:tcPr/>
                </a:tc>
                <a:extLst>
                  <a:ext uri="{0D108BD9-81ED-4DB2-BD59-A6C34878D82A}">
                    <a16:rowId xmlns:a16="http://schemas.microsoft.com/office/drawing/2014/main" val="1191045365"/>
                  </a:ext>
                </a:extLst>
              </a:tr>
            </a:tbl>
          </a:graphicData>
        </a:graphic>
      </p:graphicFrame>
    </p:spTree>
    <p:extLst>
      <p:ext uri="{BB962C8B-B14F-4D97-AF65-F5344CB8AC3E}">
        <p14:creationId xmlns:p14="http://schemas.microsoft.com/office/powerpoint/2010/main" val="11741255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91046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4AD4D2-3E56-404B-8C60-796C9BECC9DD}"/>
              </a:ext>
            </a:extLst>
          </p:cNvPr>
          <p:cNvSpPr>
            <a:spLocks noGrp="1"/>
          </p:cNvSpPr>
          <p:nvPr>
            <p:ph type="sldNum" sz="quarter" idx="10"/>
          </p:nvPr>
        </p:nvSpPr>
        <p:spPr/>
        <p:txBody>
          <a:bodyPr/>
          <a:lstStyle/>
          <a:p>
            <a:fld id="{E8E9CBD9-E97A-4244-BA2F-A59041725FCD}" type="slidenum">
              <a:rPr lang="de-DE" altLang="ja-JP" smtClean="0"/>
              <a:pPr/>
              <a:t>2</a:t>
            </a:fld>
            <a:endParaRPr lang="de-DE" altLang="ja-JP"/>
          </a:p>
        </p:txBody>
      </p:sp>
      <p:sp>
        <p:nvSpPr>
          <p:cNvPr id="3" name="Footer Placeholder 2">
            <a:extLst>
              <a:ext uri="{FF2B5EF4-FFF2-40B4-BE49-F238E27FC236}">
                <a16:creationId xmlns:a16="http://schemas.microsoft.com/office/drawing/2014/main" id="{2D253DE8-E6D4-4913-A55C-4C77EF7C7B1C}"/>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157B641D-03E8-496D-B7C3-EF716BD6A107}"/>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r>
              <a:rPr lang="en-US" altLang="zh-CN" dirty="0">
                <a:latin typeface="Arial" panose="020B0604020202020204" pitchFamily="34" charset="0"/>
                <a:cs typeface="Arial" panose="020B0604020202020204" pitchFamily="34" charset="0"/>
              </a:rPr>
              <a:t>AUTOSAR</a:t>
            </a:r>
            <a:r>
              <a:rPr lang="zh-CN" altLang="en-US" dirty="0">
                <a:latin typeface="Arial" panose="020B0604020202020204" pitchFamily="34" charset="0"/>
                <a:cs typeface="Arial" panose="020B0604020202020204" pitchFamily="34" charset="0"/>
              </a:rPr>
              <a:t>架构背景</a:t>
            </a:r>
            <a:endParaRPr lang="en-US" altLang="zh-CN" dirty="0">
              <a:latin typeface="Arial" panose="020B0604020202020204" pitchFamily="34" charset="0"/>
              <a:cs typeface="Arial" panose="020B0604020202020204" pitchFamily="34" charset="0"/>
            </a:endParaRPr>
          </a:p>
        </p:txBody>
      </p:sp>
      <p:sp>
        <p:nvSpPr>
          <p:cNvPr id="5" name="Rectangle 32">
            <a:extLst>
              <a:ext uri="{FF2B5EF4-FFF2-40B4-BE49-F238E27FC236}">
                <a16:creationId xmlns:a16="http://schemas.microsoft.com/office/drawing/2014/main" id="{1975EB2A-FBB1-4B04-91B2-C1B2BCEEC096}"/>
              </a:ext>
            </a:extLst>
          </p:cNvPr>
          <p:cNvSpPr txBox="1">
            <a:spLocks noChangeArrowheads="1"/>
          </p:cNvSpPr>
          <p:nvPr/>
        </p:nvSpPr>
        <p:spPr>
          <a:xfrm>
            <a:off x="47171" y="803118"/>
            <a:ext cx="8978907" cy="2736850"/>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zh-CN" altLang="en-US" sz="2000" b="0" dirty="0">
                <a:latin typeface="Microsoft YaHei UI" panose="020B0503020204020204" pitchFamily="34" charset="-122"/>
                <a:ea typeface="Microsoft YaHei UI" panose="020B0503020204020204" pitchFamily="34" charset="-122"/>
              </a:rPr>
              <a:t>汽车电子领域迫切需要有一种全新的整车软件设计标准来应对愈加复杂的电子设计。为此，在</a:t>
            </a:r>
            <a:r>
              <a:rPr lang="en-US" altLang="zh-CN" sz="2000" b="0" dirty="0">
                <a:latin typeface="Microsoft YaHei UI" panose="020B0503020204020204" pitchFamily="34" charset="-122"/>
                <a:ea typeface="Microsoft YaHei UI" panose="020B0503020204020204" pitchFamily="34" charset="-122"/>
              </a:rPr>
              <a:t>2003</a:t>
            </a:r>
            <a:r>
              <a:rPr lang="zh-CN" altLang="en-US" sz="2000" b="0" dirty="0">
                <a:latin typeface="Microsoft YaHei UI" panose="020B0503020204020204" pitchFamily="34" charset="-122"/>
                <a:ea typeface="Microsoft YaHei UI" panose="020B0503020204020204" pitchFamily="34" charset="-122"/>
              </a:rPr>
              <a:t>年</a:t>
            </a:r>
            <a:r>
              <a:rPr lang="zh-CN" altLang="en-US" sz="2000" dirty="0">
                <a:latin typeface="Microsoft YaHei UI" panose="020B0503020204020204" pitchFamily="34" charset="-122"/>
                <a:ea typeface="Microsoft YaHei UI" panose="020B0503020204020204" pitchFamily="34" charset="-122"/>
              </a:rPr>
              <a:t>欧洲宝马</a:t>
            </a:r>
            <a:r>
              <a:rPr lang="zh-CN" altLang="en-US" sz="2000" b="0" dirty="0">
                <a:latin typeface="Microsoft YaHei UI" panose="020B0503020204020204" pitchFamily="34" charset="-122"/>
                <a:ea typeface="Microsoft YaHei UI" panose="020B0503020204020204" pitchFamily="34" charset="-122"/>
              </a:rPr>
              <a:t>为首几家</a:t>
            </a:r>
            <a:r>
              <a:rPr lang="en-US" altLang="zh-CN" sz="2000" b="0" dirty="0">
                <a:latin typeface="Microsoft YaHei UI" panose="020B0503020204020204" pitchFamily="34" charset="-122"/>
                <a:ea typeface="Microsoft YaHei UI" panose="020B0503020204020204" pitchFamily="34" charset="-122"/>
              </a:rPr>
              <a:t>OEM</a:t>
            </a:r>
            <a:r>
              <a:rPr lang="zh-CN" altLang="en-US" sz="2000" b="0" dirty="0">
                <a:latin typeface="Microsoft YaHei UI" panose="020B0503020204020204" pitchFamily="34" charset="-122"/>
                <a:ea typeface="Microsoft YaHei UI" panose="020B0503020204020204" pitchFamily="34" charset="-122"/>
              </a:rPr>
              <a:t>巨头与一些</a:t>
            </a:r>
            <a:r>
              <a:rPr lang="en-US" altLang="zh-CN" sz="2000" dirty="0">
                <a:latin typeface="Microsoft YaHei UI" panose="020B0503020204020204" pitchFamily="34" charset="-122"/>
                <a:ea typeface="Microsoft YaHei UI" panose="020B0503020204020204" pitchFamily="34" charset="-122"/>
              </a:rPr>
              <a:t>Tier1</a:t>
            </a:r>
            <a:r>
              <a:rPr lang="zh-CN" altLang="en-US" sz="2000" b="0" dirty="0">
                <a:latin typeface="Microsoft YaHei UI" panose="020B0503020204020204" pitchFamily="34" charset="-122"/>
                <a:ea typeface="Microsoft YaHei UI" panose="020B0503020204020204" pitchFamily="34" charset="-122"/>
              </a:rPr>
              <a:t>成立</a:t>
            </a:r>
            <a:r>
              <a:rPr lang="en-US" altLang="zh-CN" sz="2000" b="0" dirty="0">
                <a:latin typeface="Microsoft YaHei UI" panose="020B0503020204020204" pitchFamily="34" charset="-122"/>
                <a:ea typeface="Microsoft YaHei UI" panose="020B0503020204020204" pitchFamily="34" charset="-122"/>
              </a:rPr>
              <a:t>AUTOSAR</a:t>
            </a:r>
            <a:r>
              <a:rPr lang="zh-CN" altLang="en-US" sz="2000" b="0" dirty="0">
                <a:latin typeface="Microsoft YaHei UI" panose="020B0503020204020204" pitchFamily="34" charset="-122"/>
                <a:ea typeface="Microsoft YaHei UI" panose="020B0503020204020204" pitchFamily="34" charset="-122"/>
              </a:rPr>
              <a:t>联盟，致力于为汽车工业开发一套支持分布式的、功能驱动的汽车电子软件开发方法和电子控制单元上的</a:t>
            </a:r>
            <a:r>
              <a:rPr lang="zh-CN" altLang="en-US" sz="2000" dirty="0">
                <a:latin typeface="Microsoft YaHei UI" panose="020B0503020204020204" pitchFamily="34" charset="-122"/>
                <a:ea typeface="Microsoft YaHei UI" panose="020B0503020204020204" pitchFamily="34" charset="-122"/>
              </a:rPr>
              <a:t>软件架构标准化方案</a:t>
            </a:r>
            <a:r>
              <a:rPr lang="zh-CN" altLang="en-US" sz="2000" b="0" dirty="0">
                <a:latin typeface="Microsoft YaHei UI" panose="020B0503020204020204" pitchFamily="34" charset="-122"/>
                <a:ea typeface="Microsoft YaHei UI" panose="020B0503020204020204" pitchFamily="34" charset="-122"/>
              </a:rPr>
              <a:t>，也就是我们常听到的</a:t>
            </a:r>
            <a:r>
              <a:rPr lang="en-US" altLang="zh-CN" sz="2000" b="0" dirty="0">
                <a:latin typeface="Microsoft YaHei UI" panose="020B0503020204020204" pitchFamily="34" charset="-122"/>
                <a:ea typeface="Microsoft YaHei UI" panose="020B0503020204020204" pitchFamily="34" charset="-122"/>
              </a:rPr>
              <a:t>AUTOSAR</a:t>
            </a:r>
            <a:r>
              <a:rPr lang="zh-CN" altLang="en-US" sz="2000" b="0" dirty="0">
                <a:latin typeface="Microsoft YaHei UI" panose="020B0503020204020204" pitchFamily="34" charset="-122"/>
                <a:ea typeface="Microsoft YaHei UI" panose="020B0503020204020204" pitchFamily="34" charset="-122"/>
              </a:rPr>
              <a:t>（</a:t>
            </a:r>
            <a:r>
              <a:rPr lang="en-US" altLang="zh-CN" sz="2000" dirty="0" err="1">
                <a:solidFill>
                  <a:srgbClr val="FF0000"/>
                </a:solidFill>
                <a:latin typeface="Microsoft YaHei UI" panose="020B0503020204020204" pitchFamily="34" charset="-122"/>
                <a:ea typeface="Microsoft YaHei UI" panose="020B0503020204020204" pitchFamily="34" charset="-122"/>
              </a:rPr>
              <a:t>AUT</a:t>
            </a:r>
            <a:r>
              <a:rPr lang="en-US" altLang="zh-CN" sz="2000" b="0" dirty="0" err="1">
                <a:latin typeface="Microsoft YaHei UI" panose="020B0503020204020204" pitchFamily="34" charset="-122"/>
                <a:ea typeface="Microsoft YaHei UI" panose="020B0503020204020204" pitchFamily="34" charset="-122"/>
              </a:rPr>
              <a:t>omotive</a:t>
            </a:r>
            <a:r>
              <a:rPr lang="en-US" altLang="zh-CN" sz="2000" b="0" dirty="0">
                <a:latin typeface="Microsoft YaHei UI" panose="020B0503020204020204" pitchFamily="34" charset="-122"/>
                <a:ea typeface="Microsoft YaHei UI" panose="020B0503020204020204" pitchFamily="34" charset="-122"/>
              </a:rPr>
              <a:t> </a:t>
            </a:r>
            <a:r>
              <a:rPr lang="en-US" altLang="zh-CN" sz="2000" dirty="0">
                <a:solidFill>
                  <a:srgbClr val="FF0000"/>
                </a:solidFill>
                <a:latin typeface="Microsoft YaHei UI" panose="020B0503020204020204" pitchFamily="34" charset="-122"/>
                <a:ea typeface="Microsoft YaHei UI" panose="020B0503020204020204" pitchFamily="34" charset="-122"/>
              </a:rPr>
              <a:t>O</a:t>
            </a:r>
            <a:r>
              <a:rPr lang="en-US" altLang="zh-CN" sz="2000" b="0" dirty="0">
                <a:latin typeface="Microsoft YaHei UI" panose="020B0503020204020204" pitchFamily="34" charset="-122"/>
                <a:ea typeface="Microsoft YaHei UI" panose="020B0503020204020204" pitchFamily="34" charset="-122"/>
              </a:rPr>
              <a:t>pen </a:t>
            </a:r>
            <a:r>
              <a:rPr lang="en-US" altLang="zh-CN" sz="2000" dirty="0">
                <a:solidFill>
                  <a:srgbClr val="FF0000"/>
                </a:solidFill>
                <a:latin typeface="Microsoft YaHei UI" panose="020B0503020204020204" pitchFamily="34" charset="-122"/>
                <a:ea typeface="Microsoft YaHei UI" panose="020B0503020204020204" pitchFamily="34" charset="-122"/>
              </a:rPr>
              <a:t>S</a:t>
            </a:r>
            <a:r>
              <a:rPr lang="en-US" altLang="zh-CN" sz="2000" b="0" dirty="0">
                <a:latin typeface="Microsoft YaHei UI" panose="020B0503020204020204" pitchFamily="34" charset="-122"/>
                <a:ea typeface="Microsoft YaHei UI" panose="020B0503020204020204" pitchFamily="34" charset="-122"/>
              </a:rPr>
              <a:t>ystem </a:t>
            </a:r>
            <a:r>
              <a:rPr lang="en-US" altLang="zh-CN" sz="2000" dirty="0" err="1">
                <a:solidFill>
                  <a:srgbClr val="FF0000"/>
                </a:solidFill>
                <a:latin typeface="Microsoft YaHei UI" panose="020B0503020204020204" pitchFamily="34" charset="-122"/>
                <a:ea typeface="Microsoft YaHei UI" panose="020B0503020204020204" pitchFamily="34" charset="-122"/>
              </a:rPr>
              <a:t>AR</a:t>
            </a:r>
            <a:r>
              <a:rPr lang="en-US" altLang="zh-CN" sz="2000" b="0" dirty="0" err="1">
                <a:latin typeface="Microsoft YaHei UI" panose="020B0503020204020204" pitchFamily="34" charset="-122"/>
                <a:ea typeface="Microsoft YaHei UI" panose="020B0503020204020204" pitchFamily="34" charset="-122"/>
              </a:rPr>
              <a:t>chitecture</a:t>
            </a:r>
            <a:r>
              <a:rPr lang="zh-CN" altLang="en-US" sz="2000" b="0" dirty="0">
                <a:latin typeface="Microsoft YaHei UI" panose="020B0503020204020204" pitchFamily="34" charset="-122"/>
                <a:ea typeface="Microsoft YaHei UI" panose="020B0503020204020204" pitchFamily="34" charset="-122"/>
              </a:rPr>
              <a:t>）</a:t>
            </a:r>
            <a:endParaRPr lang="zh-CN" altLang="en-US" sz="1800" kern="0" dirty="0">
              <a:latin typeface="Microsoft YaHei UI" panose="020B0503020204020204" pitchFamily="34" charset="-122"/>
              <a:ea typeface="Microsoft YaHei UI" panose="020B0503020204020204" pitchFamily="34" charset="-122"/>
            </a:endParaRPr>
          </a:p>
        </p:txBody>
      </p:sp>
      <p:pic>
        <p:nvPicPr>
          <p:cNvPr id="7" name="Picture 6">
            <a:extLst>
              <a:ext uri="{FF2B5EF4-FFF2-40B4-BE49-F238E27FC236}">
                <a16:creationId xmlns:a16="http://schemas.microsoft.com/office/drawing/2014/main" id="{21D82C10-7AB7-4677-8F61-6B65E91509F9}"/>
              </a:ext>
            </a:extLst>
          </p:cNvPr>
          <p:cNvPicPr>
            <a:picLocks noChangeAspect="1"/>
          </p:cNvPicPr>
          <p:nvPr/>
        </p:nvPicPr>
        <p:blipFill>
          <a:blip r:embed="rId3"/>
          <a:stretch>
            <a:fillRect/>
          </a:stretch>
        </p:blipFill>
        <p:spPr>
          <a:xfrm>
            <a:off x="1115616" y="2564904"/>
            <a:ext cx="6560047" cy="3694948"/>
          </a:xfrm>
          <a:prstGeom prst="rect">
            <a:avLst/>
          </a:prstGeom>
        </p:spPr>
      </p:pic>
    </p:spTree>
    <p:extLst>
      <p:ext uri="{BB962C8B-B14F-4D97-AF65-F5344CB8AC3E}">
        <p14:creationId xmlns:p14="http://schemas.microsoft.com/office/powerpoint/2010/main" val="530309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BE81B4-8747-4093-816C-27CCDCB2AC0E}"/>
              </a:ext>
            </a:extLst>
          </p:cNvPr>
          <p:cNvSpPr>
            <a:spLocks noGrp="1"/>
          </p:cNvSpPr>
          <p:nvPr>
            <p:ph type="sldNum" sz="quarter" idx="10"/>
          </p:nvPr>
        </p:nvSpPr>
        <p:spPr/>
        <p:txBody>
          <a:bodyPr/>
          <a:lstStyle/>
          <a:p>
            <a:fld id="{E8E9CBD9-E97A-4244-BA2F-A59041725FCD}" type="slidenum">
              <a:rPr lang="de-DE" altLang="ja-JP" smtClean="0"/>
              <a:pPr/>
              <a:t>3</a:t>
            </a:fld>
            <a:endParaRPr lang="de-DE" altLang="ja-JP"/>
          </a:p>
        </p:txBody>
      </p:sp>
      <p:sp>
        <p:nvSpPr>
          <p:cNvPr id="3" name="Footer Placeholder 2">
            <a:extLst>
              <a:ext uri="{FF2B5EF4-FFF2-40B4-BE49-F238E27FC236}">
                <a16:creationId xmlns:a16="http://schemas.microsoft.com/office/drawing/2014/main" id="{90E80962-BBBF-479A-8AA0-8735BC1DF717}"/>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68DAF79F-E530-40C2-AA16-A135B119516D}"/>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r>
              <a:rPr lang="en-US" altLang="zh-CN" dirty="0">
                <a:latin typeface="Arial" panose="020B0604020202020204" pitchFamily="34" charset="0"/>
                <a:cs typeface="Arial" panose="020B0604020202020204" pitchFamily="34" charset="0"/>
              </a:rPr>
              <a:t>AUTOSAR</a:t>
            </a:r>
            <a:r>
              <a:rPr lang="zh-CN" altLang="en-US" dirty="0"/>
              <a:t>的分层设计</a:t>
            </a:r>
          </a:p>
        </p:txBody>
      </p:sp>
      <p:sp>
        <p:nvSpPr>
          <p:cNvPr id="5" name="Rectangle 32">
            <a:extLst>
              <a:ext uri="{FF2B5EF4-FFF2-40B4-BE49-F238E27FC236}">
                <a16:creationId xmlns:a16="http://schemas.microsoft.com/office/drawing/2014/main" id="{3824A2F7-AD30-48C9-91F1-5446CFCFC33B}"/>
              </a:ext>
            </a:extLst>
          </p:cNvPr>
          <p:cNvSpPr txBox="1">
            <a:spLocks noChangeArrowheads="1"/>
          </p:cNvSpPr>
          <p:nvPr/>
        </p:nvSpPr>
        <p:spPr>
          <a:xfrm>
            <a:off x="7689" y="764705"/>
            <a:ext cx="8740775" cy="1440159"/>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zh-CN" altLang="en-US" sz="2000" b="0" dirty="0">
                <a:latin typeface="Microsoft YaHei UI" panose="020B0503020204020204" pitchFamily="34" charset="-122"/>
                <a:ea typeface="Microsoft YaHei UI" panose="020B0503020204020204" pitchFamily="34" charset="-122"/>
              </a:rPr>
              <a:t>计划目标</a:t>
            </a:r>
            <a:endParaRPr lang="en-US" altLang="zh-CN" sz="2000" b="0" dirty="0">
              <a:latin typeface="Microsoft YaHei UI" panose="020B0503020204020204" pitchFamily="34" charset="-122"/>
              <a:ea typeface="Microsoft YaHei UI" panose="020B0503020204020204" pitchFamily="34" charset="-122"/>
            </a:endParaRPr>
          </a:p>
          <a:p>
            <a:r>
              <a:rPr lang="zh-CN" altLang="en-US" sz="1600" b="0" kern="0" dirty="0">
                <a:latin typeface="Microsoft YaHei UI" panose="020B0503020204020204" pitchFamily="34" charset="-122"/>
                <a:ea typeface="Microsoft YaHei UI" panose="020B0503020204020204" pitchFamily="34" charset="-122"/>
              </a:rPr>
              <a:t>建立独立于硬件的分层软件架构</a:t>
            </a:r>
            <a:endParaRPr lang="en-US" altLang="zh-TW" sz="1600" b="0" kern="0" dirty="0">
              <a:latin typeface="Microsoft YaHei UI" panose="020B0503020204020204" pitchFamily="34" charset="-122"/>
              <a:ea typeface="Microsoft YaHei UI" panose="020B0503020204020204" pitchFamily="34" charset="-122"/>
            </a:endParaRPr>
          </a:p>
          <a:p>
            <a:r>
              <a:rPr lang="zh-CN" altLang="en-US" sz="1600" b="0" kern="0" dirty="0">
                <a:latin typeface="Microsoft YaHei UI" panose="020B0503020204020204" pitchFamily="34" charset="-122"/>
                <a:ea typeface="Microsoft YaHei UI" panose="020B0503020204020204" pitchFamily="34" charset="-122"/>
              </a:rPr>
              <a:t>为实施应用提供方法论，包括制定无缝的软件架构堆叠流程并将应用软件整合至</a:t>
            </a:r>
            <a:r>
              <a:rPr lang="en-US" altLang="zh-CN" sz="1600" b="0" kern="0" dirty="0">
                <a:latin typeface="Microsoft YaHei UI" panose="020B0503020204020204" pitchFamily="34" charset="-122"/>
                <a:ea typeface="Microsoft YaHei UI" panose="020B0503020204020204" pitchFamily="34" charset="-122"/>
              </a:rPr>
              <a:t>ECU</a:t>
            </a:r>
          </a:p>
          <a:p>
            <a:r>
              <a:rPr lang="zh-CN" altLang="en-US" sz="1600" b="0" kern="0" dirty="0">
                <a:latin typeface="Microsoft YaHei UI" panose="020B0503020204020204" pitchFamily="34" charset="-122"/>
                <a:ea typeface="Microsoft YaHei UI" panose="020B0503020204020204" pitchFamily="34" charset="-122"/>
              </a:rPr>
              <a:t>制定各种车辆应用接口规范，作为应用软件整合标准，以便软件构件在不同汽车平台复用</a:t>
            </a:r>
            <a:endParaRPr lang="zh-TW" altLang="en-US" sz="1600" b="0" kern="0" dirty="0">
              <a:latin typeface="Microsoft YaHei UI" panose="020B0503020204020204" pitchFamily="34" charset="-122"/>
              <a:ea typeface="Microsoft YaHei UI" panose="020B0503020204020204" pitchFamily="34" charset="-122"/>
            </a:endParaRPr>
          </a:p>
        </p:txBody>
      </p:sp>
      <p:pic>
        <p:nvPicPr>
          <p:cNvPr id="6" name="Picture 5">
            <a:extLst>
              <a:ext uri="{FF2B5EF4-FFF2-40B4-BE49-F238E27FC236}">
                <a16:creationId xmlns:a16="http://schemas.microsoft.com/office/drawing/2014/main" id="{1AAE5C1F-A212-4B52-99B6-907E733CAA5D}"/>
              </a:ext>
            </a:extLst>
          </p:cNvPr>
          <p:cNvPicPr>
            <a:picLocks noChangeAspect="1"/>
          </p:cNvPicPr>
          <p:nvPr/>
        </p:nvPicPr>
        <p:blipFill>
          <a:blip r:embed="rId3"/>
          <a:stretch>
            <a:fillRect/>
          </a:stretch>
        </p:blipFill>
        <p:spPr>
          <a:xfrm>
            <a:off x="971600" y="2066691"/>
            <a:ext cx="6192688" cy="3882589"/>
          </a:xfrm>
          <a:prstGeom prst="rect">
            <a:avLst/>
          </a:prstGeom>
        </p:spPr>
      </p:pic>
      <p:sp>
        <p:nvSpPr>
          <p:cNvPr id="7" name="角丸四角形 19">
            <a:extLst>
              <a:ext uri="{FF2B5EF4-FFF2-40B4-BE49-F238E27FC236}">
                <a16:creationId xmlns:a16="http://schemas.microsoft.com/office/drawing/2014/main" id="{3E833113-C7BA-497A-B926-22391CC08859}"/>
              </a:ext>
            </a:extLst>
          </p:cNvPr>
          <p:cNvSpPr/>
          <p:nvPr/>
        </p:nvSpPr>
        <p:spPr bwMode="gray">
          <a:xfrm>
            <a:off x="251520" y="5878358"/>
            <a:ext cx="8496944" cy="646986"/>
          </a:xfrm>
          <a:prstGeom prst="roundRect">
            <a:avLst/>
          </a:prstGeom>
          <a:ln>
            <a:no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l"/>
            <a:r>
              <a:rPr lang="en-US" altLang="zh-CN" sz="1600" dirty="0">
                <a:latin typeface="Microsoft YaHei UI" panose="020B0503020204020204" pitchFamily="34" charset="-122"/>
                <a:ea typeface="Microsoft YaHei UI" panose="020B0503020204020204" pitchFamily="34" charset="-122"/>
              </a:rPr>
              <a:t>AUTOSAR</a:t>
            </a:r>
            <a:r>
              <a:rPr lang="zh-CN" altLang="en-US" sz="1600" dirty="0">
                <a:latin typeface="Microsoft YaHei UI" panose="020B0503020204020204" pitchFamily="34" charset="-122"/>
                <a:ea typeface="Microsoft YaHei UI" panose="020B0503020204020204" pitchFamily="34" charset="-122"/>
              </a:rPr>
              <a:t>整体框架为</a:t>
            </a:r>
            <a:r>
              <a:rPr lang="zh-CN" altLang="en-US" sz="1600" b="1" dirty="0">
                <a:latin typeface="Microsoft YaHei UI" panose="020B0503020204020204" pitchFamily="34" charset="-122"/>
                <a:ea typeface="Microsoft YaHei UI" panose="020B0503020204020204" pitchFamily="34" charset="-122"/>
              </a:rPr>
              <a:t>分层式设计</a:t>
            </a:r>
            <a:r>
              <a:rPr lang="zh-CN" altLang="en-US" sz="1600" dirty="0">
                <a:latin typeface="Microsoft YaHei UI" panose="020B0503020204020204" pitchFamily="34" charset="-122"/>
                <a:ea typeface="Microsoft YaHei UI" panose="020B0503020204020204" pitchFamily="34" charset="-122"/>
              </a:rPr>
              <a:t>，以中间件</a:t>
            </a:r>
            <a:r>
              <a:rPr lang="en-US" altLang="zh-CN" sz="1600" b="1" dirty="0">
                <a:latin typeface="Microsoft YaHei UI" panose="020B0503020204020204" pitchFamily="34" charset="-122"/>
                <a:ea typeface="Microsoft YaHei UI" panose="020B0503020204020204" pitchFamily="34" charset="-122"/>
              </a:rPr>
              <a:t>RTE(Runtime Environment)</a:t>
            </a:r>
            <a:r>
              <a:rPr lang="zh-CN" altLang="en-US" sz="1600" dirty="0">
                <a:latin typeface="Microsoft YaHei UI" panose="020B0503020204020204" pitchFamily="34" charset="-122"/>
                <a:ea typeface="Microsoft YaHei UI" panose="020B0503020204020204" pitchFamily="34" charset="-122"/>
              </a:rPr>
              <a:t>为界，隔离上层的</a:t>
            </a:r>
            <a:r>
              <a:rPr lang="zh-CN" altLang="en-US" sz="1600" b="1" dirty="0">
                <a:latin typeface="Microsoft YaHei UI" panose="020B0503020204020204" pitchFamily="34" charset="-122"/>
                <a:ea typeface="Microsoft YaHei UI" panose="020B0503020204020204" pitchFamily="34" charset="-122"/>
              </a:rPr>
              <a:t>应用层（</a:t>
            </a:r>
            <a:r>
              <a:rPr lang="en-US" altLang="zh-CN" sz="1600" b="1" dirty="0">
                <a:latin typeface="Microsoft YaHei UI" panose="020B0503020204020204" pitchFamily="34" charset="-122"/>
                <a:ea typeface="Microsoft YaHei UI" panose="020B0503020204020204" pitchFamily="34" charset="-122"/>
              </a:rPr>
              <a:t>Application Layer</a:t>
            </a:r>
            <a:r>
              <a:rPr lang="zh-CN" altLang="en-US" sz="1600" b="1" dirty="0">
                <a:latin typeface="Microsoft YaHei UI" panose="020B0503020204020204" pitchFamily="34" charset="-122"/>
                <a:ea typeface="Microsoft YaHei UI" panose="020B0503020204020204" pitchFamily="34" charset="-122"/>
              </a:rPr>
              <a:t>）</a:t>
            </a:r>
            <a:r>
              <a:rPr lang="zh-CN" altLang="en-US" sz="1600" dirty="0">
                <a:latin typeface="Microsoft YaHei UI" panose="020B0503020204020204" pitchFamily="34" charset="-122"/>
                <a:ea typeface="Microsoft YaHei UI" panose="020B0503020204020204" pitchFamily="34" charset="-122"/>
              </a:rPr>
              <a:t>与下层的</a:t>
            </a:r>
            <a:r>
              <a:rPr lang="zh-CN" altLang="en-US" sz="1600" b="1" dirty="0">
                <a:latin typeface="Microsoft YaHei UI" panose="020B0503020204020204" pitchFamily="34" charset="-122"/>
                <a:ea typeface="Microsoft YaHei UI" panose="020B0503020204020204" pitchFamily="34" charset="-122"/>
              </a:rPr>
              <a:t>基础软件（</a:t>
            </a:r>
            <a:r>
              <a:rPr lang="en-US" altLang="zh-CN" sz="1600" b="1" dirty="0">
                <a:latin typeface="Microsoft YaHei UI" panose="020B0503020204020204" pitchFamily="34" charset="-122"/>
                <a:ea typeface="Microsoft YaHei UI" panose="020B0503020204020204" pitchFamily="34" charset="-122"/>
              </a:rPr>
              <a:t>Basic Software</a:t>
            </a:r>
            <a:r>
              <a:rPr lang="zh-CN" altLang="en-US" sz="1600" b="1" dirty="0">
                <a:latin typeface="Microsoft YaHei UI" panose="020B0503020204020204" pitchFamily="34" charset="-122"/>
                <a:ea typeface="Microsoft YaHei UI" panose="020B0503020204020204" pitchFamily="34" charset="-122"/>
              </a:rPr>
              <a:t>）。</a:t>
            </a:r>
            <a:endParaRPr kumimoji="1" lang="ja-JP" altLang="en-US" sz="1600" b="1" i="0" u="none" strike="noStrike" cap="none" normalizeH="0" baseline="0" dirty="0">
              <a:ln>
                <a:noFill/>
              </a:ln>
              <a:solidFill>
                <a:srgbClr val="FF0000"/>
              </a:solidFill>
              <a:effectLst/>
              <a:latin typeface="Microsoft YaHei UI" panose="020B0503020204020204" pitchFamily="34" charset="-122"/>
              <a:ea typeface="Microsoft YaHei UI" panose="020B0503020204020204" pitchFamily="34" charset="-122"/>
              <a:cs typeface="Meiryo UI" panose="020B0604030504040204" pitchFamily="50" charset="-128"/>
            </a:endParaRPr>
          </a:p>
        </p:txBody>
      </p:sp>
    </p:spTree>
    <p:extLst>
      <p:ext uri="{BB962C8B-B14F-4D97-AF65-F5344CB8AC3E}">
        <p14:creationId xmlns:p14="http://schemas.microsoft.com/office/powerpoint/2010/main" val="2820597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1660433-CB3E-4C8D-BA8E-9A91503F63B1}"/>
              </a:ext>
            </a:extLst>
          </p:cNvPr>
          <p:cNvSpPr>
            <a:spLocks noGrp="1"/>
          </p:cNvSpPr>
          <p:nvPr>
            <p:ph type="sldNum" sz="quarter" idx="10"/>
          </p:nvPr>
        </p:nvSpPr>
        <p:spPr/>
        <p:txBody>
          <a:bodyPr/>
          <a:lstStyle/>
          <a:p>
            <a:fld id="{E8E9CBD9-E97A-4244-BA2F-A59041725FCD}" type="slidenum">
              <a:rPr lang="de-DE" altLang="ja-JP" smtClean="0"/>
              <a:pPr/>
              <a:t>4</a:t>
            </a:fld>
            <a:endParaRPr lang="de-DE" altLang="ja-JP"/>
          </a:p>
        </p:txBody>
      </p:sp>
      <p:sp>
        <p:nvSpPr>
          <p:cNvPr id="3" name="Footer Placeholder 2">
            <a:extLst>
              <a:ext uri="{FF2B5EF4-FFF2-40B4-BE49-F238E27FC236}">
                <a16:creationId xmlns:a16="http://schemas.microsoft.com/office/drawing/2014/main" id="{AA1BD8AB-FBCD-4E1E-A76E-C2AEAFE487E8}"/>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5" name="Rectangle 32">
            <a:extLst>
              <a:ext uri="{FF2B5EF4-FFF2-40B4-BE49-F238E27FC236}">
                <a16:creationId xmlns:a16="http://schemas.microsoft.com/office/drawing/2014/main" id="{0032089E-4C3F-492C-9059-83721B8F4D1C}"/>
              </a:ext>
            </a:extLst>
          </p:cNvPr>
          <p:cNvSpPr txBox="1">
            <a:spLocks noChangeArrowheads="1"/>
          </p:cNvSpPr>
          <p:nvPr/>
        </p:nvSpPr>
        <p:spPr>
          <a:xfrm>
            <a:off x="107504" y="692150"/>
            <a:ext cx="8784976" cy="5113114"/>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dirty="0">
                <a:solidFill>
                  <a:srgbClr val="FF0000"/>
                </a:solidFill>
                <a:latin typeface="Microsoft YaHei UI" panose="020B0503020204020204" pitchFamily="34" charset="-122"/>
                <a:ea typeface="Microsoft YaHei UI" panose="020B0503020204020204" pitchFamily="34" charset="-122"/>
                <a:cs typeface="Arial" panose="020B0604020202020204" pitchFamily="34" charset="0"/>
              </a:rPr>
              <a:t>S</a:t>
            </a:r>
            <a:r>
              <a:rPr lang="en-US" altLang="zh-CN" sz="2000" dirty="0">
                <a:latin typeface="Microsoft YaHei UI" panose="020B0503020204020204" pitchFamily="34" charset="-122"/>
                <a:ea typeface="Microsoft YaHei UI" panose="020B0503020204020204" pitchFamily="34" charset="-122"/>
                <a:cs typeface="Arial" panose="020B0604020202020204" pitchFamily="34" charset="0"/>
              </a:rPr>
              <a:t>oft</a:t>
            </a:r>
            <a:r>
              <a:rPr lang="en-US" altLang="zh-CN" sz="2000" dirty="0">
                <a:solidFill>
                  <a:srgbClr val="FF0000"/>
                </a:solidFill>
                <a:latin typeface="Microsoft YaHei UI" panose="020B0503020204020204" pitchFamily="34" charset="-122"/>
                <a:ea typeface="Microsoft YaHei UI" panose="020B0503020204020204" pitchFamily="34" charset="-122"/>
                <a:cs typeface="Arial" panose="020B0604020202020204" pitchFamily="34" charset="0"/>
              </a:rPr>
              <a:t>w</a:t>
            </a:r>
            <a:r>
              <a:rPr lang="en-US" altLang="zh-CN" sz="2000" dirty="0">
                <a:latin typeface="Microsoft YaHei UI" panose="020B0503020204020204" pitchFamily="34" charset="-122"/>
                <a:ea typeface="Microsoft YaHei UI" panose="020B0503020204020204" pitchFamily="34" charset="-122"/>
                <a:cs typeface="Arial" panose="020B0604020202020204" pitchFamily="34" charset="0"/>
              </a:rPr>
              <a:t>are </a:t>
            </a:r>
            <a:r>
              <a:rPr lang="en-US" altLang="zh-CN" sz="2000" dirty="0">
                <a:solidFill>
                  <a:srgbClr val="FF0000"/>
                </a:solidFill>
                <a:latin typeface="Microsoft YaHei UI" panose="020B0503020204020204" pitchFamily="34" charset="-122"/>
                <a:ea typeface="Microsoft YaHei UI" panose="020B0503020204020204" pitchFamily="34" charset="-122"/>
                <a:cs typeface="Arial" panose="020B0604020202020204" pitchFamily="34" charset="0"/>
              </a:rPr>
              <a:t>C</a:t>
            </a:r>
            <a:r>
              <a:rPr lang="en-US" altLang="zh-CN" sz="2000" dirty="0">
                <a:latin typeface="Microsoft YaHei UI" panose="020B0503020204020204" pitchFamily="34" charset="-122"/>
                <a:ea typeface="Microsoft YaHei UI" panose="020B0503020204020204" pitchFamily="34" charset="-122"/>
                <a:cs typeface="Arial" panose="020B0604020202020204" pitchFamily="34" charset="0"/>
              </a:rPr>
              <a:t>omponent(SWC)</a:t>
            </a:r>
          </a:p>
          <a:p>
            <a:pPr marL="290513" lvl="1" indent="-290513">
              <a:buClr>
                <a:srgbClr val="A30B1A"/>
              </a:buClr>
            </a:pPr>
            <a:r>
              <a:rPr lang="zh-CN" altLang="en-US" sz="1600" b="0" kern="0" dirty="0">
                <a:latin typeface="Microsoft YaHei UI" panose="020B0503020204020204" pitchFamily="34" charset="-122"/>
                <a:ea typeface="Microsoft YaHei UI" panose="020B0503020204020204" pitchFamily="34" charset="-122"/>
              </a:rPr>
              <a:t>应用层中的功能由各软件组件（</a:t>
            </a:r>
            <a:r>
              <a:rPr lang="en-US" altLang="zh-CN" sz="1600" b="0" kern="0" dirty="0">
                <a:latin typeface="Microsoft YaHei UI" panose="020B0503020204020204" pitchFamily="34" charset="-122"/>
                <a:ea typeface="Microsoft YaHei UI" panose="020B0503020204020204" pitchFamily="34" charset="-122"/>
              </a:rPr>
              <a:t>SWC</a:t>
            </a:r>
            <a:r>
              <a:rPr lang="zh-CN" altLang="en-US" sz="1600" b="0" kern="0" dirty="0">
                <a:latin typeface="Microsoft YaHei UI" panose="020B0503020204020204" pitchFamily="34" charset="-122"/>
                <a:ea typeface="Microsoft YaHei UI" panose="020B0503020204020204" pitchFamily="34" charset="-122"/>
              </a:rPr>
              <a:t>）实现，组件中封装了部分或者全部汽车电子功能，包括对其具体功能的实现以及对应描述，如控制大灯，空调等部件的运作，但与汽车硬件系统没有连接。</a:t>
            </a:r>
            <a:endParaRPr lang="en-US" altLang="zh-CN" sz="1600" b="0" kern="0" dirty="0">
              <a:latin typeface="Microsoft YaHei UI" panose="020B0503020204020204" pitchFamily="34" charset="-122"/>
              <a:ea typeface="Microsoft YaHei UI" panose="020B0503020204020204" pitchFamily="34" charset="-122"/>
            </a:endParaRPr>
          </a:p>
          <a:p>
            <a:r>
              <a:rPr lang="en-US" altLang="zh-CN" sz="2000" dirty="0">
                <a:solidFill>
                  <a:srgbClr val="FF0000"/>
                </a:solidFill>
                <a:latin typeface="Microsoft YaHei UI" panose="020B0503020204020204" pitchFamily="34" charset="-122"/>
                <a:ea typeface="Microsoft YaHei UI" panose="020B0503020204020204" pitchFamily="34" charset="-122"/>
                <a:cs typeface="Arial" panose="020B0604020202020204" pitchFamily="34" charset="0"/>
              </a:rPr>
              <a:t>V</a:t>
            </a:r>
            <a:r>
              <a:rPr lang="en-US" altLang="zh-CN" sz="2000" dirty="0">
                <a:latin typeface="Microsoft YaHei UI" panose="020B0503020204020204" pitchFamily="34" charset="-122"/>
                <a:ea typeface="Microsoft YaHei UI" panose="020B0503020204020204" pitchFamily="34" charset="-122"/>
                <a:cs typeface="Arial" panose="020B0604020202020204" pitchFamily="34" charset="0"/>
              </a:rPr>
              <a:t>irtual </a:t>
            </a:r>
            <a:r>
              <a:rPr lang="en-US" altLang="zh-CN" sz="2000" dirty="0">
                <a:solidFill>
                  <a:srgbClr val="FF0000"/>
                </a:solidFill>
                <a:latin typeface="Microsoft YaHei UI" panose="020B0503020204020204" pitchFamily="34" charset="-122"/>
                <a:ea typeface="Microsoft YaHei UI" panose="020B0503020204020204" pitchFamily="34" charset="-122"/>
                <a:cs typeface="Arial" panose="020B0604020202020204" pitchFamily="34" charset="0"/>
              </a:rPr>
              <a:t>F</a:t>
            </a:r>
            <a:r>
              <a:rPr lang="en-US" altLang="zh-CN" sz="2000" dirty="0">
                <a:latin typeface="Microsoft YaHei UI" panose="020B0503020204020204" pitchFamily="34" charset="-122"/>
                <a:ea typeface="Microsoft YaHei UI" panose="020B0503020204020204" pitchFamily="34" charset="-122"/>
                <a:cs typeface="Arial" panose="020B0604020202020204" pitchFamily="34" charset="0"/>
              </a:rPr>
              <a:t>unctional </a:t>
            </a:r>
            <a:r>
              <a:rPr lang="en-US" altLang="zh-CN" sz="2000" dirty="0">
                <a:solidFill>
                  <a:srgbClr val="FF0000"/>
                </a:solidFill>
                <a:latin typeface="Microsoft YaHei UI" panose="020B0503020204020204" pitchFamily="34" charset="-122"/>
                <a:ea typeface="Microsoft YaHei UI" panose="020B0503020204020204" pitchFamily="34" charset="-122"/>
                <a:cs typeface="Arial" panose="020B0604020202020204" pitchFamily="34" charset="0"/>
              </a:rPr>
              <a:t>B</a:t>
            </a:r>
            <a:r>
              <a:rPr lang="en-US" altLang="zh-CN" sz="2000" dirty="0">
                <a:latin typeface="Microsoft YaHei UI" panose="020B0503020204020204" pitchFamily="34" charset="-122"/>
                <a:ea typeface="Microsoft YaHei UI" panose="020B0503020204020204" pitchFamily="34" charset="-122"/>
                <a:cs typeface="Arial" panose="020B0604020202020204" pitchFamily="34" charset="0"/>
              </a:rPr>
              <a:t>us(VFB)</a:t>
            </a:r>
          </a:p>
          <a:p>
            <a:pPr marL="290513" lvl="1" indent="-290513">
              <a:buClr>
                <a:srgbClr val="A30B1A"/>
              </a:buClr>
            </a:pPr>
            <a:r>
              <a:rPr lang="zh-CN" altLang="en-US" sz="1600" b="0" kern="0" dirty="0">
                <a:latin typeface="Microsoft YaHei UI" panose="020B0503020204020204" pitchFamily="34" charset="-122"/>
                <a:ea typeface="Microsoft YaHei UI" panose="020B0503020204020204" pitchFamily="34" charset="-122"/>
              </a:rPr>
              <a:t>虚拟功能总线</a:t>
            </a:r>
            <a:r>
              <a:rPr lang="en-US" altLang="zh-CN" sz="1600" b="0" kern="0" dirty="0">
                <a:latin typeface="Microsoft YaHei UI" panose="020B0503020204020204" pitchFamily="34" charset="-122"/>
                <a:ea typeface="Microsoft YaHei UI" panose="020B0503020204020204" pitchFamily="34" charset="-122"/>
              </a:rPr>
              <a:t>VFB</a:t>
            </a:r>
            <a:r>
              <a:rPr lang="zh-CN" altLang="en-US" sz="1600" b="0" kern="0" dirty="0">
                <a:latin typeface="Microsoft YaHei UI" panose="020B0503020204020204" pitchFamily="34" charset="-122"/>
                <a:ea typeface="Microsoft YaHei UI" panose="020B0503020204020204" pitchFamily="34" charset="-122"/>
              </a:rPr>
              <a:t>（</a:t>
            </a:r>
            <a:r>
              <a:rPr lang="en-US" altLang="zh-CN" sz="1600" b="0" kern="0" dirty="0">
                <a:latin typeface="Microsoft YaHei UI" panose="020B0503020204020204" pitchFamily="34" charset="-122"/>
                <a:ea typeface="Microsoft YaHei UI" panose="020B0503020204020204" pitchFamily="34" charset="-122"/>
              </a:rPr>
              <a:t>Virtual Functional Bus</a:t>
            </a:r>
            <a:r>
              <a:rPr lang="zh-CN" altLang="en-US" sz="1600" b="0" kern="0" dirty="0">
                <a:latin typeface="Microsoft YaHei UI" panose="020B0503020204020204" pitchFamily="34" charset="-122"/>
                <a:ea typeface="Microsoft YaHei UI" panose="020B0503020204020204" pitchFamily="34" charset="-122"/>
              </a:rPr>
              <a:t>）是对</a:t>
            </a:r>
            <a:r>
              <a:rPr lang="en-US" altLang="zh-CN" sz="1600" b="0" kern="0" dirty="0">
                <a:latin typeface="Microsoft YaHei UI" panose="020B0503020204020204" pitchFamily="34" charset="-122"/>
                <a:ea typeface="Microsoft YaHei UI" panose="020B0503020204020204" pitchFamily="34" charset="-122"/>
              </a:rPr>
              <a:t>AUTOSAR</a:t>
            </a:r>
            <a:r>
              <a:rPr lang="zh-CN" altLang="en-US" sz="1600" b="0" kern="0" dirty="0">
                <a:latin typeface="Microsoft YaHei UI" panose="020B0503020204020204" pitchFamily="34" charset="-122"/>
                <a:ea typeface="Microsoft YaHei UI" panose="020B0503020204020204" pitchFamily="34" charset="-122"/>
              </a:rPr>
              <a:t>所有通信机制的抽象，利用</a:t>
            </a:r>
            <a:r>
              <a:rPr lang="en-US" altLang="zh-CN" sz="1600" b="0" kern="0" dirty="0">
                <a:latin typeface="Microsoft YaHei UI" panose="020B0503020204020204" pitchFamily="34" charset="-122"/>
                <a:ea typeface="Microsoft YaHei UI" panose="020B0503020204020204" pitchFamily="34" charset="-122"/>
              </a:rPr>
              <a:t>VFB</a:t>
            </a:r>
            <a:r>
              <a:rPr lang="zh-CN" altLang="en-US" sz="1600" b="0" kern="0" dirty="0">
                <a:latin typeface="Microsoft YaHei UI" panose="020B0503020204020204" pitchFamily="34" charset="-122"/>
                <a:ea typeface="Microsoft YaHei UI" panose="020B0503020204020204" pitchFamily="34" charset="-122"/>
              </a:rPr>
              <a:t>，开发工程师将软件组件的通信细节抽象，只需要通过</a:t>
            </a:r>
            <a:r>
              <a:rPr lang="en-US" altLang="zh-CN" sz="1600" b="0" kern="0" dirty="0">
                <a:latin typeface="Microsoft YaHei UI" panose="020B0503020204020204" pitchFamily="34" charset="-122"/>
                <a:ea typeface="Microsoft YaHei UI" panose="020B0503020204020204" pitchFamily="34" charset="-122"/>
              </a:rPr>
              <a:t>AUTOSAR</a:t>
            </a:r>
            <a:r>
              <a:rPr lang="zh-CN" altLang="en-US" sz="1600" b="0" kern="0" dirty="0">
                <a:latin typeface="Microsoft YaHei UI" panose="020B0503020204020204" pitchFamily="34" charset="-122"/>
                <a:ea typeface="Microsoft YaHei UI" panose="020B0503020204020204" pitchFamily="34" charset="-122"/>
              </a:rPr>
              <a:t>所定义的接口进行描述，即能够实现软件组件与其他组件以及硬件之间的通信，甚至</a:t>
            </a:r>
            <a:r>
              <a:rPr lang="en-US" altLang="zh-CN" sz="1600" b="0" kern="0" dirty="0">
                <a:latin typeface="Microsoft YaHei UI" panose="020B0503020204020204" pitchFamily="34" charset="-122"/>
                <a:ea typeface="Microsoft YaHei UI" panose="020B0503020204020204" pitchFamily="34" charset="-122"/>
              </a:rPr>
              <a:t>ECU</a:t>
            </a:r>
            <a:r>
              <a:rPr lang="zh-CN" altLang="en-US" sz="1600" b="0" kern="0" dirty="0">
                <a:latin typeface="Microsoft YaHei UI" panose="020B0503020204020204" pitchFamily="34" charset="-122"/>
                <a:ea typeface="Microsoft YaHei UI" panose="020B0503020204020204" pitchFamily="34" charset="-122"/>
              </a:rPr>
              <a:t>内部或者是与其他</a:t>
            </a:r>
            <a:r>
              <a:rPr lang="en-US" altLang="zh-CN" sz="1600" b="0" kern="0" dirty="0">
                <a:latin typeface="Microsoft YaHei UI" panose="020B0503020204020204" pitchFamily="34" charset="-122"/>
                <a:ea typeface="Microsoft YaHei UI" panose="020B0503020204020204" pitchFamily="34" charset="-122"/>
              </a:rPr>
              <a:t>ECU</a:t>
            </a:r>
            <a:r>
              <a:rPr lang="zh-CN" altLang="en-US" sz="1600" b="0" kern="0" dirty="0">
                <a:latin typeface="Microsoft YaHei UI" panose="020B0503020204020204" pitchFamily="34" charset="-122"/>
                <a:ea typeface="Microsoft YaHei UI" panose="020B0503020204020204" pitchFamily="34" charset="-122"/>
              </a:rPr>
              <a:t>之间的数据传输。</a:t>
            </a:r>
            <a:endParaRPr lang="en-US" altLang="zh-CN" sz="1600" b="0" kern="0" dirty="0">
              <a:latin typeface="Microsoft YaHei UI" panose="020B0503020204020204" pitchFamily="34" charset="-122"/>
              <a:ea typeface="Microsoft YaHei UI" panose="020B0503020204020204" pitchFamily="34" charset="-122"/>
            </a:endParaRPr>
          </a:p>
        </p:txBody>
      </p:sp>
      <p:sp>
        <p:nvSpPr>
          <p:cNvPr id="6" name="标题 1">
            <a:extLst>
              <a:ext uri="{FF2B5EF4-FFF2-40B4-BE49-F238E27FC236}">
                <a16:creationId xmlns:a16="http://schemas.microsoft.com/office/drawing/2014/main" id="{CEC209B0-5CCE-4797-8A47-BDD8A99BED66}"/>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r>
              <a:rPr lang="en-US" altLang="zh-CN" dirty="0"/>
              <a:t>SWC VFB</a:t>
            </a:r>
            <a:r>
              <a:rPr lang="zh-CN" altLang="en-US" dirty="0"/>
              <a:t>与</a:t>
            </a:r>
            <a:r>
              <a:rPr lang="en-US" altLang="zh-CN" dirty="0"/>
              <a:t>RTE</a:t>
            </a:r>
          </a:p>
        </p:txBody>
      </p:sp>
      <p:pic>
        <p:nvPicPr>
          <p:cNvPr id="7" name="Picture 6">
            <a:extLst>
              <a:ext uri="{FF2B5EF4-FFF2-40B4-BE49-F238E27FC236}">
                <a16:creationId xmlns:a16="http://schemas.microsoft.com/office/drawing/2014/main" id="{A5896154-098B-4D44-AC6F-8C02DDE9CAA0}"/>
              </a:ext>
            </a:extLst>
          </p:cNvPr>
          <p:cNvPicPr>
            <a:picLocks noChangeAspect="1"/>
          </p:cNvPicPr>
          <p:nvPr/>
        </p:nvPicPr>
        <p:blipFill>
          <a:blip r:embed="rId3"/>
          <a:stretch>
            <a:fillRect/>
          </a:stretch>
        </p:blipFill>
        <p:spPr>
          <a:xfrm>
            <a:off x="395536" y="3283751"/>
            <a:ext cx="5486140" cy="2376264"/>
          </a:xfrm>
          <a:prstGeom prst="rect">
            <a:avLst/>
          </a:prstGeom>
        </p:spPr>
      </p:pic>
      <p:sp>
        <p:nvSpPr>
          <p:cNvPr id="8" name="Text Box 3923">
            <a:extLst>
              <a:ext uri="{FF2B5EF4-FFF2-40B4-BE49-F238E27FC236}">
                <a16:creationId xmlns:a16="http://schemas.microsoft.com/office/drawing/2014/main" id="{CFB3F79C-2F54-4831-935A-78878E90DA53}"/>
              </a:ext>
            </a:extLst>
          </p:cNvPr>
          <p:cNvSpPr txBox="1">
            <a:spLocks noChangeArrowheads="1"/>
          </p:cNvSpPr>
          <p:nvPr/>
        </p:nvSpPr>
        <p:spPr bwMode="auto">
          <a:xfrm>
            <a:off x="317303" y="5838882"/>
            <a:ext cx="8640960" cy="563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eaLnBrk="0" hangingPunct="0">
              <a:lnSpc>
                <a:spcPct val="95000"/>
              </a:lnSpc>
              <a:spcBef>
                <a:spcPct val="20000"/>
              </a:spcBef>
              <a:spcAft>
                <a:spcPct val="10000"/>
              </a:spcAft>
              <a:buClr>
                <a:srgbClr val="A30B1A"/>
              </a:buClr>
              <a:buFont typeface="Wingdings" pitchFamily="2" charset="2"/>
              <a:buChar char="n"/>
              <a:defRPr kumimoji="1" sz="2400">
                <a:solidFill>
                  <a:srgbClr val="000000"/>
                </a:solidFill>
                <a:latin typeface="Fujitsu Sans" pitchFamily="34" charset="0"/>
                <a:ea typeface="Microsoft YaHei" pitchFamily="34" charset="-122"/>
                <a:cs typeface="Microsoft YaHei" pitchFamily="34" charset="-122"/>
              </a:defRPr>
            </a:lvl1pPr>
            <a:lvl2pPr marL="742950" indent="-285750" eaLnBrk="0" hangingPunct="0">
              <a:lnSpc>
                <a:spcPct val="95000"/>
              </a:lnSpc>
              <a:spcBef>
                <a:spcPct val="20000"/>
              </a:spcBef>
              <a:spcAft>
                <a:spcPct val="10000"/>
              </a:spcAft>
              <a:buClr>
                <a:srgbClr val="87867E"/>
              </a:buClr>
              <a:buFont typeface="Wingdings" pitchFamily="2" charset="2"/>
              <a:buChar char="n"/>
              <a:defRPr kumimoji="1" sz="2000">
                <a:solidFill>
                  <a:srgbClr val="000000"/>
                </a:solidFill>
                <a:latin typeface="Fujitsu Sans" pitchFamily="34" charset="0"/>
                <a:ea typeface="ＭＳ Ｐゴシック" charset="-128"/>
                <a:cs typeface="Microsoft YaHei" pitchFamily="34" charset="-122"/>
              </a:defRPr>
            </a:lvl2pPr>
            <a:lvl3pPr marL="1143000" indent="-228600" eaLnBrk="0" hangingPunct="0">
              <a:lnSpc>
                <a:spcPct val="95000"/>
              </a:lnSpc>
              <a:spcBef>
                <a:spcPct val="20000"/>
              </a:spcBef>
              <a:spcAft>
                <a:spcPct val="10000"/>
              </a:spcAft>
              <a:buClr>
                <a:srgbClr val="87867E"/>
              </a:buClr>
              <a:buSzPct val="100000"/>
              <a:buChar char="•"/>
              <a:defRPr kumimoji="1">
                <a:solidFill>
                  <a:srgbClr val="000000"/>
                </a:solidFill>
                <a:latin typeface="Fujitsu Sans" pitchFamily="34" charset="0"/>
                <a:ea typeface="ＭＳ Ｐゴシック" charset="-128"/>
                <a:cs typeface="Microsoft YaHei" pitchFamily="34" charset="-122"/>
              </a:defRPr>
            </a:lvl3pPr>
            <a:lvl4pPr marL="1600200" indent="-228600" eaLnBrk="0" hangingPunct="0">
              <a:lnSpc>
                <a:spcPct val="95000"/>
              </a:lnSpc>
              <a:spcBef>
                <a:spcPct val="20000"/>
              </a:spcBef>
              <a:spcAft>
                <a:spcPct val="10000"/>
              </a:spcAft>
              <a:buClr>
                <a:srgbClr val="87867E"/>
              </a:buClr>
              <a:buSzPct val="100000"/>
              <a:buChar char="•"/>
              <a:defRPr kumimoji="1" sz="1600">
                <a:solidFill>
                  <a:srgbClr val="000000"/>
                </a:solidFill>
                <a:latin typeface="Fujitsu Sans" pitchFamily="34" charset="0"/>
                <a:ea typeface="ＭＳ Ｐゴシック" charset="-128"/>
                <a:cs typeface="Microsoft YaHei" pitchFamily="34" charset="-122"/>
              </a:defRPr>
            </a:lvl4pPr>
            <a:lvl5pPr marL="2057400" indent="-228600" eaLnBrk="0" hangingPunct="0">
              <a:buBlip>
                <a:blip r:embed="rId2"/>
              </a:buBlip>
              <a:defRPr kumimoji="1" sz="2000">
                <a:solidFill>
                  <a:srgbClr val="000000"/>
                </a:solidFill>
                <a:latin typeface="Arial" charset="0"/>
                <a:ea typeface="ＭＳ Ｐゴシック" charset="-128"/>
                <a:cs typeface="ＭＳ Ｐゴシック" charset="-128"/>
              </a:defRPr>
            </a:lvl5pPr>
            <a:lvl6pPr marL="25146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6pPr>
            <a:lvl7pPr marL="29718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7pPr>
            <a:lvl8pPr marL="34290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8pPr>
            <a:lvl9pPr marL="3886200" indent="-228600" eaLnBrk="0" fontAlgn="base" hangingPunct="0">
              <a:spcBef>
                <a:spcPct val="0"/>
              </a:spcBef>
              <a:spcAft>
                <a:spcPct val="0"/>
              </a:spcAft>
              <a:buBlip>
                <a:blip r:embed="rId2"/>
              </a:buBlip>
              <a:defRPr kumimoji="1" sz="2000">
                <a:solidFill>
                  <a:srgbClr val="000000"/>
                </a:solidFill>
                <a:latin typeface="Arial" charset="0"/>
                <a:ea typeface="ＭＳ Ｐゴシック" charset="-128"/>
                <a:cs typeface="ＭＳ Ｐゴシック" charset="-128"/>
              </a:defRPr>
            </a:lvl9pPr>
          </a:lstStyle>
          <a:p>
            <a:pPr algn="l">
              <a:buClr>
                <a:srgbClr val="FF0000"/>
              </a:buClr>
              <a:buNone/>
            </a:pPr>
            <a:r>
              <a:rPr lang="zh-CN" altLang="en-US" sz="1600" dirty="0"/>
              <a:t>因此软件组件只需向</a:t>
            </a:r>
            <a:r>
              <a:rPr lang="en-US" altLang="zh-CN" sz="1600" dirty="0"/>
              <a:t>VFB</a:t>
            </a:r>
            <a:r>
              <a:rPr lang="zh-CN" altLang="en-US" sz="1600" dirty="0"/>
              <a:t>发送输出信号，</a:t>
            </a:r>
            <a:r>
              <a:rPr lang="en-US" altLang="zh-CN" sz="1600" dirty="0"/>
              <a:t>VFB</a:t>
            </a:r>
            <a:r>
              <a:rPr lang="zh-CN" altLang="en-US" sz="1600" dirty="0"/>
              <a:t>将信息传输给目标组建的输入端口，这样的方式使得在硬件定义之前，即可完成功能软件的验证，而不需要依赖于传统的硬件系统。</a:t>
            </a:r>
            <a:endParaRPr lang="en-US" altLang="ja-JP" sz="1050" dirty="0">
              <a:latin typeface="Microsoft YaHei UI" panose="020B0503020204020204" pitchFamily="34" charset="-122"/>
              <a:ea typeface="Microsoft YaHei UI" panose="020B0503020204020204" pitchFamily="34" charset="-122"/>
              <a:cs typeface="Meiryo UI" panose="020B0604030504040204" pitchFamily="50" charset="-128"/>
            </a:endParaRPr>
          </a:p>
        </p:txBody>
      </p:sp>
      <p:pic>
        <p:nvPicPr>
          <p:cNvPr id="9" name="Picture 8">
            <a:extLst>
              <a:ext uri="{FF2B5EF4-FFF2-40B4-BE49-F238E27FC236}">
                <a16:creationId xmlns:a16="http://schemas.microsoft.com/office/drawing/2014/main" id="{FF4FFAC4-3C7F-4D10-A8B7-6BE7231913E4}"/>
              </a:ext>
            </a:extLst>
          </p:cNvPr>
          <p:cNvPicPr>
            <a:picLocks noChangeAspect="1"/>
          </p:cNvPicPr>
          <p:nvPr/>
        </p:nvPicPr>
        <p:blipFill>
          <a:blip r:embed="rId4"/>
          <a:stretch>
            <a:fillRect/>
          </a:stretch>
        </p:blipFill>
        <p:spPr>
          <a:xfrm>
            <a:off x="5796136" y="3820569"/>
            <a:ext cx="3287058" cy="1768671"/>
          </a:xfrm>
          <a:prstGeom prst="rect">
            <a:avLst/>
          </a:prstGeom>
        </p:spPr>
      </p:pic>
    </p:spTree>
    <p:extLst>
      <p:ext uri="{BB962C8B-B14F-4D97-AF65-F5344CB8AC3E}">
        <p14:creationId xmlns:p14="http://schemas.microsoft.com/office/powerpoint/2010/main" val="2395268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6509BE9-C843-43F6-8274-DD4E504B9B84}"/>
              </a:ext>
            </a:extLst>
          </p:cNvPr>
          <p:cNvSpPr>
            <a:spLocks noGrp="1"/>
          </p:cNvSpPr>
          <p:nvPr>
            <p:ph type="sldNum" sz="quarter" idx="10"/>
          </p:nvPr>
        </p:nvSpPr>
        <p:spPr/>
        <p:txBody>
          <a:bodyPr/>
          <a:lstStyle/>
          <a:p>
            <a:fld id="{E8E9CBD9-E97A-4244-BA2F-A59041725FCD}" type="slidenum">
              <a:rPr lang="de-DE" altLang="ja-JP" smtClean="0"/>
              <a:pPr/>
              <a:t>5</a:t>
            </a:fld>
            <a:endParaRPr lang="de-DE" altLang="ja-JP"/>
          </a:p>
        </p:txBody>
      </p:sp>
      <p:sp>
        <p:nvSpPr>
          <p:cNvPr id="3" name="Footer Placeholder 2">
            <a:extLst>
              <a:ext uri="{FF2B5EF4-FFF2-40B4-BE49-F238E27FC236}">
                <a16:creationId xmlns:a16="http://schemas.microsoft.com/office/drawing/2014/main" id="{395E0E7F-1945-41CA-B93B-772C1F8A1CDE}"/>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Rectangle 32">
            <a:extLst>
              <a:ext uri="{FF2B5EF4-FFF2-40B4-BE49-F238E27FC236}">
                <a16:creationId xmlns:a16="http://schemas.microsoft.com/office/drawing/2014/main" id="{3B69B80B-6652-4677-B566-17D216598213}"/>
              </a:ext>
            </a:extLst>
          </p:cNvPr>
          <p:cNvSpPr txBox="1">
            <a:spLocks noChangeArrowheads="1"/>
          </p:cNvSpPr>
          <p:nvPr/>
        </p:nvSpPr>
        <p:spPr>
          <a:xfrm>
            <a:off x="107504" y="692150"/>
            <a:ext cx="8784976" cy="5617170"/>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dirty="0">
                <a:solidFill>
                  <a:srgbClr val="FF0000"/>
                </a:solidFill>
                <a:latin typeface="Microsoft YaHei UI" panose="020B0503020204020204" pitchFamily="34" charset="-122"/>
                <a:ea typeface="Microsoft YaHei UI" panose="020B0503020204020204" pitchFamily="34" charset="-122"/>
                <a:cs typeface="Arial" panose="020B0604020202020204" pitchFamily="34" charset="0"/>
              </a:rPr>
              <a:t>R</a:t>
            </a:r>
            <a:r>
              <a:rPr lang="en-US" altLang="zh-CN" sz="2000" dirty="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rPr>
              <a:t>un-</a:t>
            </a:r>
            <a:r>
              <a:rPr lang="en-US" altLang="zh-CN" sz="2000" dirty="0">
                <a:solidFill>
                  <a:srgbClr val="FF0000"/>
                </a:solidFill>
                <a:latin typeface="Microsoft YaHei UI" panose="020B0503020204020204" pitchFamily="34" charset="-122"/>
                <a:ea typeface="Microsoft YaHei UI" panose="020B0503020204020204" pitchFamily="34" charset="-122"/>
                <a:cs typeface="Arial" panose="020B0604020202020204" pitchFamily="34" charset="0"/>
              </a:rPr>
              <a:t>T</a:t>
            </a:r>
            <a:r>
              <a:rPr lang="en-US" altLang="zh-CN" sz="2000" dirty="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rPr>
              <a:t>ime</a:t>
            </a:r>
            <a:r>
              <a:rPr lang="en-US" altLang="zh-CN" sz="2000" dirty="0">
                <a:solidFill>
                  <a:srgbClr val="FF0000"/>
                </a:solidFill>
                <a:latin typeface="Microsoft YaHei UI" panose="020B0503020204020204" pitchFamily="34" charset="-122"/>
                <a:ea typeface="Microsoft YaHei UI" panose="020B0503020204020204" pitchFamily="34" charset="-122"/>
                <a:cs typeface="Arial" panose="020B0604020202020204" pitchFamily="34" charset="0"/>
              </a:rPr>
              <a:t> E</a:t>
            </a:r>
            <a:r>
              <a:rPr lang="en-US" altLang="zh-CN" sz="2000" dirty="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rPr>
              <a:t>nvironment</a:t>
            </a:r>
            <a:r>
              <a:rPr lang="en-US" altLang="zh-CN" sz="2000" dirty="0">
                <a:latin typeface="Microsoft YaHei UI" panose="020B0503020204020204" pitchFamily="34" charset="-122"/>
                <a:ea typeface="Microsoft YaHei UI" panose="020B0503020204020204" pitchFamily="34" charset="-122"/>
                <a:cs typeface="Arial" panose="020B0604020202020204" pitchFamily="34" charset="0"/>
              </a:rPr>
              <a:t>(RTE)</a:t>
            </a:r>
          </a:p>
          <a:p>
            <a:pPr marL="290513" lvl="1" indent="-290513">
              <a:buClr>
                <a:srgbClr val="A30B1A"/>
              </a:buClr>
            </a:pPr>
            <a:r>
              <a:rPr lang="zh-CN" altLang="en-US" sz="1600" b="0" kern="0" dirty="0">
                <a:latin typeface="Microsoft YaHei UI" panose="020B0503020204020204" pitchFamily="34" charset="-122"/>
                <a:ea typeface="Microsoft YaHei UI" panose="020B0503020204020204" pitchFamily="34" charset="-122"/>
              </a:rPr>
              <a:t>中间件</a:t>
            </a:r>
            <a:r>
              <a:rPr lang="en-US" altLang="zh-CN" sz="1600" b="0" kern="0" dirty="0">
                <a:latin typeface="Microsoft YaHei UI" panose="020B0503020204020204" pitchFamily="34" charset="-122"/>
                <a:ea typeface="Microsoft YaHei UI" panose="020B0503020204020204" pitchFamily="34" charset="-122"/>
              </a:rPr>
              <a:t>RTE</a:t>
            </a:r>
            <a:r>
              <a:rPr lang="zh-CN" altLang="en-US" sz="1600" b="0" kern="0" dirty="0">
                <a:latin typeface="Microsoft YaHei UI" panose="020B0503020204020204" pitchFamily="34" charset="-122"/>
                <a:ea typeface="Microsoft YaHei UI" panose="020B0503020204020204" pitchFamily="34" charset="-122"/>
              </a:rPr>
              <a:t>负责着软件构件间以及软件构件与基础软件之间的通信。对于软件构件来说，基础软件不能够直接访问，必须通过</a:t>
            </a:r>
            <a:r>
              <a:rPr lang="en-US" altLang="zh-CN" sz="1600" b="0" kern="0" dirty="0">
                <a:latin typeface="Microsoft YaHei UI" panose="020B0503020204020204" pitchFamily="34" charset="-122"/>
                <a:ea typeface="Microsoft YaHei UI" panose="020B0503020204020204" pitchFamily="34" charset="-122"/>
              </a:rPr>
              <a:t>RTE</a:t>
            </a:r>
            <a:r>
              <a:rPr lang="zh-CN" altLang="en-US" sz="1600" b="0" kern="0" dirty="0">
                <a:latin typeface="Microsoft YaHei UI" panose="020B0503020204020204" pitchFamily="34" charset="-122"/>
                <a:ea typeface="Microsoft YaHei UI" panose="020B0503020204020204" pitchFamily="34" charset="-122"/>
              </a:rPr>
              <a:t>进入。因而</a:t>
            </a:r>
            <a:r>
              <a:rPr lang="en-US" altLang="zh-CN" sz="1600" b="0" kern="0" dirty="0">
                <a:latin typeface="Microsoft YaHei UI" panose="020B0503020204020204" pitchFamily="34" charset="-122"/>
                <a:ea typeface="Microsoft YaHei UI" panose="020B0503020204020204" pitchFamily="34" charset="-122"/>
              </a:rPr>
              <a:t>RTE</a:t>
            </a:r>
            <a:r>
              <a:rPr lang="zh-CN" altLang="en-US" sz="1600" b="0" kern="0" dirty="0">
                <a:latin typeface="Microsoft YaHei UI" panose="020B0503020204020204" pitchFamily="34" charset="-122"/>
                <a:ea typeface="Microsoft YaHei UI" panose="020B0503020204020204" pitchFamily="34" charset="-122"/>
              </a:rPr>
              <a:t>也被理解成是</a:t>
            </a:r>
            <a:r>
              <a:rPr lang="en-US" altLang="zh-CN" sz="1600" b="0" kern="0" dirty="0">
                <a:latin typeface="Microsoft YaHei UI" panose="020B0503020204020204" pitchFamily="34" charset="-122"/>
                <a:ea typeface="Microsoft YaHei UI" panose="020B0503020204020204" pitchFamily="34" charset="-122"/>
              </a:rPr>
              <a:t>VFB</a:t>
            </a:r>
            <a:r>
              <a:rPr lang="zh-CN" altLang="en-US" sz="1600" b="0" kern="0" dirty="0">
                <a:latin typeface="Microsoft YaHei UI" panose="020B0503020204020204" pitchFamily="34" charset="-122"/>
                <a:ea typeface="Microsoft YaHei UI" panose="020B0503020204020204" pitchFamily="34" charset="-122"/>
              </a:rPr>
              <a:t>的接口实现。</a:t>
            </a:r>
            <a:endParaRPr lang="en-US" altLang="zh-CN" sz="1600" b="0" kern="0" dirty="0">
              <a:latin typeface="Microsoft YaHei UI" panose="020B0503020204020204" pitchFamily="34" charset="-122"/>
              <a:ea typeface="Microsoft YaHei UI" panose="020B0503020204020204" pitchFamily="34" charset="-122"/>
            </a:endParaRPr>
          </a:p>
          <a:p>
            <a:pPr marL="290513" lvl="1" indent="-290513">
              <a:buClr>
                <a:srgbClr val="A30B1A"/>
              </a:buClr>
            </a:pPr>
            <a:r>
              <a:rPr lang="en-US" altLang="zh-CN" sz="1600" b="0" kern="0" dirty="0">
                <a:latin typeface="Microsoft YaHei UI" panose="020B0503020204020204" pitchFamily="34" charset="-122"/>
                <a:ea typeface="Microsoft YaHei UI" panose="020B0503020204020204" pitchFamily="34" charset="-122"/>
              </a:rPr>
              <a:t>RTE</a:t>
            </a:r>
            <a:r>
              <a:rPr lang="zh-CN" altLang="en-US" sz="1600" b="0" kern="0" dirty="0">
                <a:latin typeface="Microsoft YaHei UI" panose="020B0503020204020204" pitchFamily="34" charset="-122"/>
                <a:ea typeface="Microsoft YaHei UI" panose="020B0503020204020204" pitchFamily="34" charset="-122"/>
              </a:rPr>
              <a:t>有以下几个特点</a:t>
            </a:r>
            <a:endParaRPr lang="en-US" altLang="zh-CN" sz="1600" b="0" kern="0" dirty="0">
              <a:latin typeface="Microsoft YaHei UI" panose="020B0503020204020204" pitchFamily="34" charset="-122"/>
              <a:ea typeface="Microsoft YaHei UI" panose="020B0503020204020204" pitchFamily="34" charset="-122"/>
            </a:endParaRPr>
          </a:p>
          <a:p>
            <a:pPr marL="504826" lvl="2" indent="-290513">
              <a:buClr>
                <a:srgbClr val="A30B1A"/>
              </a:buClr>
            </a:pPr>
            <a:r>
              <a:rPr lang="en-US" altLang="zh-CN" sz="1400" b="0" kern="0" dirty="0">
                <a:latin typeface="Microsoft YaHei UI" panose="020B0503020204020204" pitchFamily="34" charset="-122"/>
                <a:ea typeface="Microsoft YaHei UI" panose="020B0503020204020204" pitchFamily="34" charset="-122"/>
              </a:rPr>
              <a:t>RTE</a:t>
            </a:r>
            <a:r>
              <a:rPr lang="zh-CN" altLang="en-US" sz="1400" b="0" kern="0" dirty="0">
                <a:latin typeface="Microsoft YaHei UI" panose="020B0503020204020204" pitchFamily="34" charset="-122"/>
                <a:ea typeface="Microsoft YaHei UI" panose="020B0503020204020204" pitchFamily="34" charset="-122"/>
              </a:rPr>
              <a:t>需要配置</a:t>
            </a:r>
            <a:r>
              <a:rPr lang="en-US" altLang="zh-CN" sz="1400" b="0" kern="0" dirty="0">
                <a:latin typeface="Microsoft YaHei UI" panose="020B0503020204020204" pitchFamily="34" charset="-122"/>
                <a:ea typeface="Microsoft YaHei UI" panose="020B0503020204020204" pitchFamily="34" charset="-122"/>
              </a:rPr>
              <a:t>(e.g. </a:t>
            </a:r>
            <a:r>
              <a:rPr lang="zh-CN" altLang="en-US" sz="1400" b="0" kern="0" dirty="0">
                <a:latin typeface="Microsoft YaHei UI" panose="020B0503020204020204" pitchFamily="34" charset="-122"/>
                <a:ea typeface="Microsoft YaHei UI" panose="020B0503020204020204" pitchFamily="34" charset="-122"/>
              </a:rPr>
              <a:t>把可执行的函数对应到</a:t>
            </a:r>
            <a:r>
              <a:rPr lang="en-US" altLang="zh-CN" sz="1400" b="0" kern="0" dirty="0">
                <a:latin typeface="Microsoft YaHei UI" panose="020B0503020204020204" pitchFamily="34" charset="-122"/>
                <a:ea typeface="Microsoft YaHei UI" panose="020B0503020204020204" pitchFamily="34" charset="-122"/>
              </a:rPr>
              <a:t>OS</a:t>
            </a:r>
            <a:r>
              <a:rPr lang="zh-CN" altLang="en-US" sz="1400" b="0" kern="0" dirty="0">
                <a:latin typeface="Microsoft YaHei UI" panose="020B0503020204020204" pitchFamily="34" charset="-122"/>
                <a:ea typeface="Microsoft YaHei UI" panose="020B0503020204020204" pitchFamily="34" charset="-122"/>
              </a:rPr>
              <a:t>的</a:t>
            </a:r>
            <a:r>
              <a:rPr lang="en-US" altLang="zh-CN" sz="1400" b="0" kern="0" dirty="0">
                <a:latin typeface="Microsoft YaHei UI" panose="020B0503020204020204" pitchFamily="34" charset="-122"/>
                <a:ea typeface="Microsoft YaHei UI" panose="020B0503020204020204" pitchFamily="34" charset="-122"/>
              </a:rPr>
              <a:t>tasks</a:t>
            </a:r>
            <a:r>
              <a:rPr lang="zh-CN" altLang="en-US" sz="1400" b="0" kern="0" dirty="0">
                <a:latin typeface="Microsoft YaHei UI" panose="020B0503020204020204" pitchFamily="34" charset="-122"/>
                <a:ea typeface="Microsoft YaHei UI" panose="020B0503020204020204" pitchFamily="34" charset="-122"/>
              </a:rPr>
              <a:t>中去</a:t>
            </a:r>
            <a:r>
              <a:rPr lang="en-US" altLang="zh-CN" sz="1400" b="0" kern="0" dirty="0">
                <a:latin typeface="Microsoft YaHei UI" panose="020B0503020204020204" pitchFamily="34" charset="-122"/>
                <a:ea typeface="Microsoft YaHei UI" panose="020B0503020204020204" pitchFamily="34" charset="-122"/>
              </a:rPr>
              <a:t>)</a:t>
            </a:r>
          </a:p>
          <a:p>
            <a:pPr marL="504826" lvl="2" indent="-290513">
              <a:buClr>
                <a:srgbClr val="A30B1A"/>
              </a:buClr>
            </a:pPr>
            <a:r>
              <a:rPr lang="zh-CN" altLang="en-US" sz="1400" b="0" kern="0" dirty="0">
                <a:latin typeface="Microsoft YaHei UI" panose="020B0503020204020204" pitchFamily="34" charset="-122"/>
                <a:ea typeface="Microsoft YaHei UI" panose="020B0503020204020204" pitchFamily="34" charset="-122"/>
              </a:rPr>
              <a:t>通过</a:t>
            </a:r>
            <a:r>
              <a:rPr lang="en-US" altLang="zh-CN" sz="1400" b="0" kern="0" dirty="0">
                <a:latin typeface="Microsoft YaHei UI" panose="020B0503020204020204" pitchFamily="34" charset="-122"/>
                <a:ea typeface="Microsoft YaHei UI" panose="020B0503020204020204" pitchFamily="34" charset="-122"/>
              </a:rPr>
              <a:t>RTE</a:t>
            </a:r>
            <a:r>
              <a:rPr lang="zh-CN" altLang="en-US" sz="1400" b="0" kern="0" dirty="0">
                <a:latin typeface="Microsoft YaHei UI" panose="020B0503020204020204" pitchFamily="34" charset="-122"/>
                <a:ea typeface="Microsoft YaHei UI" panose="020B0503020204020204" pitchFamily="34" charset="-122"/>
              </a:rPr>
              <a:t>的事件触发相关函数的运行</a:t>
            </a:r>
            <a:endParaRPr lang="en-US" altLang="zh-CN" sz="1400" b="0" kern="0" dirty="0">
              <a:latin typeface="Microsoft YaHei UI" panose="020B0503020204020204" pitchFamily="34" charset="-122"/>
              <a:ea typeface="Microsoft YaHei UI" panose="020B0503020204020204" pitchFamily="34" charset="-122"/>
            </a:endParaRPr>
          </a:p>
          <a:p>
            <a:pPr marL="504826" lvl="2" indent="-290513">
              <a:buClr>
                <a:srgbClr val="A30B1A"/>
              </a:buClr>
            </a:pPr>
            <a:r>
              <a:rPr lang="zh-CN" altLang="en-US" sz="1400" b="0" kern="0" dirty="0">
                <a:latin typeface="Microsoft YaHei UI" panose="020B0503020204020204" pitchFamily="34" charset="-122"/>
                <a:ea typeface="Microsoft YaHei UI" panose="020B0503020204020204" pitchFamily="34" charset="-122"/>
              </a:rPr>
              <a:t>生成调用可执行函数的</a:t>
            </a:r>
            <a:r>
              <a:rPr lang="en-US" altLang="zh-CN" sz="1400" b="0" kern="0" dirty="0">
                <a:latin typeface="Microsoft YaHei UI" panose="020B0503020204020204" pitchFamily="34" charset="-122"/>
                <a:ea typeface="Microsoft YaHei UI" panose="020B0503020204020204" pitchFamily="34" charset="-122"/>
              </a:rPr>
              <a:t>task</a:t>
            </a:r>
            <a:r>
              <a:rPr lang="zh-CN" altLang="en-US" sz="1400" b="0" kern="0" dirty="0">
                <a:latin typeface="Microsoft YaHei UI" panose="020B0503020204020204" pitchFamily="34" charset="-122"/>
                <a:ea typeface="Microsoft YaHei UI" panose="020B0503020204020204" pitchFamily="34" charset="-122"/>
              </a:rPr>
              <a:t>代码</a:t>
            </a:r>
            <a:endParaRPr lang="en-US" altLang="zh-CN" sz="1400" b="0" kern="0" dirty="0">
              <a:latin typeface="Microsoft YaHei UI" panose="020B0503020204020204" pitchFamily="34" charset="-122"/>
              <a:ea typeface="Microsoft YaHei UI" panose="020B0503020204020204" pitchFamily="34" charset="-122"/>
            </a:endParaRPr>
          </a:p>
          <a:p>
            <a:pPr marL="504826" lvl="2" indent="-290513">
              <a:buClr>
                <a:srgbClr val="A30B1A"/>
              </a:buClr>
            </a:pPr>
            <a:r>
              <a:rPr lang="zh-CN" altLang="en-US" sz="1400" b="0" kern="0" dirty="0">
                <a:latin typeface="Microsoft YaHei UI" panose="020B0503020204020204" pitchFamily="34" charset="-122"/>
                <a:ea typeface="Microsoft YaHei UI" panose="020B0503020204020204" pitchFamily="34" charset="-122"/>
              </a:rPr>
              <a:t>配置</a:t>
            </a:r>
            <a:r>
              <a:rPr lang="en-US" altLang="zh-CN" sz="1400" b="0" kern="0" dirty="0">
                <a:latin typeface="Microsoft YaHei UI" panose="020B0503020204020204" pitchFamily="34" charset="-122"/>
                <a:ea typeface="Microsoft YaHei UI" panose="020B0503020204020204" pitchFamily="34" charset="-122"/>
              </a:rPr>
              <a:t>OS</a:t>
            </a:r>
            <a:r>
              <a:rPr lang="zh-CN" altLang="en-US" sz="1400" b="0" kern="0" dirty="0">
                <a:latin typeface="Microsoft YaHei UI" panose="020B0503020204020204" pitchFamily="34" charset="-122"/>
                <a:ea typeface="Microsoft YaHei UI" panose="020B0503020204020204" pitchFamily="34" charset="-122"/>
              </a:rPr>
              <a:t>的一部分 </a:t>
            </a:r>
            <a:r>
              <a:rPr lang="en-US" altLang="zh-CN" sz="1400" b="0" kern="0" dirty="0">
                <a:latin typeface="Microsoft YaHei UI" panose="020B0503020204020204" pitchFamily="34" charset="-122"/>
                <a:ea typeface="Microsoft YaHei UI" panose="020B0503020204020204" pitchFamily="34" charset="-122"/>
              </a:rPr>
              <a:t>(tasks, events, alarms)</a:t>
            </a:r>
          </a:p>
          <a:p>
            <a:pPr marL="504826" lvl="2" indent="-290513">
              <a:buClr>
                <a:srgbClr val="A30B1A"/>
              </a:buClr>
            </a:pPr>
            <a:r>
              <a:rPr lang="zh-CN" altLang="en-US" sz="1400" b="0" kern="0" dirty="0">
                <a:latin typeface="Microsoft YaHei UI" panose="020B0503020204020204" pitchFamily="34" charset="-122"/>
                <a:ea typeface="Microsoft YaHei UI" panose="020B0503020204020204" pitchFamily="34" charset="-122"/>
              </a:rPr>
              <a:t>实现</a:t>
            </a:r>
            <a:r>
              <a:rPr lang="en-US" altLang="zh-CN" sz="1400" b="0" kern="0" dirty="0">
                <a:latin typeface="Microsoft YaHei UI" panose="020B0503020204020204" pitchFamily="34" charset="-122"/>
                <a:ea typeface="Microsoft YaHei UI" panose="020B0503020204020204" pitchFamily="34" charset="-122"/>
              </a:rPr>
              <a:t>SWC</a:t>
            </a:r>
            <a:r>
              <a:rPr lang="zh-CN" altLang="en-US" sz="1400" b="0" kern="0" dirty="0">
                <a:latin typeface="Microsoft YaHei UI" panose="020B0503020204020204" pitchFamily="34" charset="-122"/>
                <a:ea typeface="Microsoft YaHei UI" panose="020B0503020204020204" pitchFamily="34" charset="-122"/>
              </a:rPr>
              <a:t>之间的通信</a:t>
            </a:r>
            <a:endParaRPr lang="en-US" altLang="zh-CN" sz="1400" b="0" kern="0" dirty="0">
              <a:latin typeface="Microsoft YaHei UI" panose="020B0503020204020204" pitchFamily="34" charset="-122"/>
              <a:ea typeface="Microsoft YaHei UI" panose="020B0503020204020204" pitchFamily="34" charset="-122"/>
            </a:endParaRPr>
          </a:p>
          <a:p>
            <a:pPr marL="504826" lvl="2" indent="-290513">
              <a:buClr>
                <a:srgbClr val="A30B1A"/>
              </a:buClr>
            </a:pPr>
            <a:r>
              <a:rPr lang="zh-CN" altLang="en-US" sz="1400" b="0" kern="0" dirty="0">
                <a:latin typeface="Microsoft YaHei UI" panose="020B0503020204020204" pitchFamily="34" charset="-122"/>
                <a:ea typeface="Microsoft YaHei UI" panose="020B0503020204020204" pitchFamily="34" charset="-122"/>
              </a:rPr>
              <a:t>每个</a:t>
            </a:r>
            <a:r>
              <a:rPr lang="en-US" altLang="zh-CN" sz="1400" b="0" kern="0" dirty="0">
                <a:latin typeface="Microsoft YaHei UI" panose="020B0503020204020204" pitchFamily="34" charset="-122"/>
                <a:ea typeface="Microsoft YaHei UI" panose="020B0503020204020204" pitchFamily="34" charset="-122"/>
              </a:rPr>
              <a:t>ECU</a:t>
            </a:r>
            <a:r>
              <a:rPr lang="zh-CN" altLang="en-US" sz="1400" b="0" kern="0" dirty="0">
                <a:latin typeface="Microsoft YaHei UI" panose="020B0503020204020204" pitchFamily="34" charset="-122"/>
                <a:ea typeface="Microsoft YaHei UI" panose="020B0503020204020204" pitchFamily="34" charset="-122"/>
              </a:rPr>
              <a:t>的</a:t>
            </a:r>
            <a:r>
              <a:rPr lang="en-US" altLang="zh-CN" sz="1400" b="0" kern="0" dirty="0">
                <a:latin typeface="Microsoft YaHei UI" panose="020B0503020204020204" pitchFamily="34" charset="-122"/>
                <a:ea typeface="Microsoft YaHei UI" panose="020B0503020204020204" pitchFamily="34" charset="-122"/>
              </a:rPr>
              <a:t>RTE</a:t>
            </a:r>
            <a:r>
              <a:rPr lang="zh-CN" altLang="en-US" sz="1400" b="0" kern="0" dirty="0">
                <a:latin typeface="Microsoft YaHei UI" panose="020B0503020204020204" pitchFamily="34" charset="-122"/>
                <a:ea typeface="Microsoft YaHei UI" panose="020B0503020204020204" pitchFamily="34" charset="-122"/>
              </a:rPr>
              <a:t>因</a:t>
            </a:r>
            <a:r>
              <a:rPr lang="en-US" altLang="zh-CN" sz="1400" b="0" kern="0" dirty="0">
                <a:latin typeface="Microsoft YaHei UI" panose="020B0503020204020204" pitchFamily="34" charset="-122"/>
                <a:ea typeface="Microsoft YaHei UI" panose="020B0503020204020204" pitchFamily="34" charset="-122"/>
              </a:rPr>
              <a:t>SWC</a:t>
            </a:r>
            <a:r>
              <a:rPr lang="zh-CN" altLang="en-US" sz="1400" b="0" kern="0" dirty="0">
                <a:latin typeface="Microsoft YaHei UI" panose="020B0503020204020204" pitchFamily="34" charset="-122"/>
                <a:ea typeface="Microsoft YaHei UI" panose="020B0503020204020204" pitchFamily="34" charset="-122"/>
              </a:rPr>
              <a:t>的需求而异</a:t>
            </a:r>
            <a:endParaRPr lang="en-US" altLang="zh-CN" sz="1400" b="0" kern="0" dirty="0">
              <a:latin typeface="Microsoft YaHei UI" panose="020B0503020204020204" pitchFamily="34" charset="-122"/>
              <a:ea typeface="Microsoft YaHei UI" panose="020B0503020204020204" pitchFamily="34" charset="-122"/>
            </a:endParaRPr>
          </a:p>
          <a:p>
            <a:pPr marL="504826" lvl="2" indent="-290513">
              <a:buClr>
                <a:srgbClr val="A30B1A"/>
              </a:buClr>
            </a:pPr>
            <a:r>
              <a:rPr lang="en-US" altLang="zh-CN" sz="1400" b="0" kern="0" dirty="0">
                <a:latin typeface="Microsoft YaHei UI" panose="020B0503020204020204" pitchFamily="34" charset="-122"/>
                <a:ea typeface="Microsoft YaHei UI" panose="020B0503020204020204" pitchFamily="34" charset="-122"/>
              </a:rPr>
              <a:t>RTE</a:t>
            </a:r>
            <a:r>
              <a:rPr lang="zh-CN" altLang="en-US" sz="1400" b="0" kern="0" dirty="0">
                <a:latin typeface="Microsoft YaHei UI" panose="020B0503020204020204" pitchFamily="34" charset="-122"/>
                <a:ea typeface="Microsoft YaHei UI" panose="020B0503020204020204" pitchFamily="34" charset="-122"/>
              </a:rPr>
              <a:t>抽象了</a:t>
            </a:r>
            <a:r>
              <a:rPr lang="en-US" altLang="zh-CN" sz="1400" b="0" kern="0" dirty="0">
                <a:latin typeface="Microsoft YaHei UI" panose="020B0503020204020204" pitchFamily="34" charset="-122"/>
                <a:ea typeface="Microsoft YaHei UI" panose="020B0503020204020204" pitchFamily="34" charset="-122"/>
              </a:rPr>
              <a:t>OS</a:t>
            </a:r>
            <a:r>
              <a:rPr lang="zh-CN" altLang="en-US" sz="1400" b="0" kern="0" dirty="0">
                <a:latin typeface="Microsoft YaHei UI" panose="020B0503020204020204" pitchFamily="34" charset="-122"/>
                <a:ea typeface="Microsoft YaHei UI" panose="020B0503020204020204" pitchFamily="34" charset="-122"/>
              </a:rPr>
              <a:t>，防止</a:t>
            </a:r>
            <a:r>
              <a:rPr lang="en-US" altLang="zh-CN" sz="1400" b="0" kern="0" dirty="0">
                <a:latin typeface="Microsoft YaHei UI" panose="020B0503020204020204" pitchFamily="34" charset="-122"/>
                <a:ea typeface="Microsoft YaHei UI" panose="020B0503020204020204" pitchFamily="34" charset="-122"/>
              </a:rPr>
              <a:t>SWC</a:t>
            </a:r>
            <a:r>
              <a:rPr lang="zh-CN" altLang="en-US" sz="1400" b="0" kern="0" dirty="0">
                <a:latin typeface="Microsoft YaHei UI" panose="020B0503020204020204" pitchFamily="34" charset="-122"/>
                <a:ea typeface="Microsoft YaHei UI" panose="020B0503020204020204" pitchFamily="34" charset="-122"/>
              </a:rPr>
              <a:t>直接访问</a:t>
            </a:r>
            <a:r>
              <a:rPr lang="en-US" altLang="zh-CN" sz="1400" b="0" kern="0" dirty="0">
                <a:latin typeface="Microsoft YaHei UI" panose="020B0503020204020204" pitchFamily="34" charset="-122"/>
                <a:ea typeface="Microsoft YaHei UI" panose="020B0503020204020204" pitchFamily="34" charset="-122"/>
              </a:rPr>
              <a:t>OS</a:t>
            </a:r>
            <a:r>
              <a:rPr lang="zh-CN" altLang="en-US" sz="1400" b="0" kern="0" dirty="0">
                <a:latin typeface="Microsoft YaHei UI" panose="020B0503020204020204" pitchFamily="34" charset="-122"/>
                <a:ea typeface="Microsoft YaHei UI" panose="020B0503020204020204" pitchFamily="34" charset="-122"/>
              </a:rPr>
              <a:t>和</a:t>
            </a:r>
            <a:r>
              <a:rPr lang="en-US" altLang="zh-CN" sz="1400" b="0" kern="0" dirty="0">
                <a:latin typeface="Microsoft YaHei UI" panose="020B0503020204020204" pitchFamily="34" charset="-122"/>
                <a:ea typeface="Microsoft YaHei UI" panose="020B0503020204020204" pitchFamily="34" charset="-122"/>
              </a:rPr>
              <a:t>BSW</a:t>
            </a:r>
          </a:p>
          <a:p>
            <a:pPr marL="214313" lvl="2" indent="0">
              <a:buClr>
                <a:srgbClr val="A30B1A"/>
              </a:buClr>
              <a:buNone/>
            </a:pPr>
            <a:r>
              <a:rPr lang="zh-CN" altLang="en-US" sz="1400" b="0" dirty="0"/>
              <a:t>与传统</a:t>
            </a:r>
            <a:r>
              <a:rPr lang="en-US" altLang="zh-CN" sz="1400" b="0" dirty="0"/>
              <a:t>ECU</a:t>
            </a:r>
            <a:r>
              <a:rPr lang="zh-CN" altLang="en-US" sz="1400" b="0" dirty="0"/>
              <a:t>进程函数调度不同，</a:t>
            </a:r>
            <a:r>
              <a:rPr lang="en-US" altLang="zh-CN" sz="1400" b="0" dirty="0"/>
              <a:t>AUTOSAR</a:t>
            </a:r>
            <a:r>
              <a:rPr lang="zh-CN" altLang="en-US" sz="1400" b="0" dirty="0"/>
              <a:t>通过</a:t>
            </a:r>
            <a:r>
              <a:rPr lang="en-US" altLang="zh-CN" sz="1400" b="0" dirty="0"/>
              <a:t>RTE</a:t>
            </a:r>
            <a:r>
              <a:rPr lang="zh-CN" altLang="en-US" sz="1400" b="0" dirty="0"/>
              <a:t>，将</a:t>
            </a:r>
            <a:r>
              <a:rPr lang="en-US" altLang="zh-CN" sz="1400" b="0" dirty="0"/>
              <a:t>OS</a:t>
            </a:r>
            <a:r>
              <a:rPr lang="zh-CN" altLang="en-US" sz="1400" b="0" dirty="0"/>
              <a:t>抽象出来了，</a:t>
            </a:r>
            <a:r>
              <a:rPr lang="en-US" altLang="zh-CN" sz="1400" b="0" dirty="0"/>
              <a:t>SWC</a:t>
            </a:r>
            <a:r>
              <a:rPr lang="zh-CN" altLang="en-US" sz="1400" b="0" dirty="0"/>
              <a:t>不会直接访问</a:t>
            </a:r>
            <a:r>
              <a:rPr lang="en-US" altLang="zh-CN" sz="1400" b="0" dirty="0"/>
              <a:t>OS</a:t>
            </a:r>
            <a:r>
              <a:rPr lang="zh-CN" altLang="en-US" sz="1400" b="0" dirty="0"/>
              <a:t>或</a:t>
            </a:r>
            <a:r>
              <a:rPr lang="en-US" altLang="zh-CN" sz="1400" b="0" dirty="0"/>
              <a:t>BSW</a:t>
            </a:r>
            <a:r>
              <a:rPr lang="zh-CN" altLang="en-US" sz="1400" b="0" dirty="0"/>
              <a:t>，均通过</a:t>
            </a:r>
            <a:r>
              <a:rPr lang="en-US" altLang="zh-CN" sz="1400" b="0" dirty="0"/>
              <a:t>RTE</a:t>
            </a:r>
            <a:r>
              <a:rPr lang="zh-CN" altLang="en-US" sz="1400" b="0" dirty="0"/>
              <a:t>来实现，以此解耦不同应用策略对</a:t>
            </a:r>
            <a:r>
              <a:rPr lang="en-US" altLang="zh-CN" sz="1400" b="0" dirty="0"/>
              <a:t>ECU</a:t>
            </a:r>
            <a:r>
              <a:rPr lang="zh-CN" altLang="en-US" sz="1400" b="0" dirty="0"/>
              <a:t>平台的依赖。</a:t>
            </a:r>
            <a:endParaRPr lang="en-US" altLang="zh-CN" sz="1400" b="0" kern="0" dirty="0">
              <a:latin typeface="Microsoft YaHei UI" panose="020B0503020204020204" pitchFamily="34" charset="-122"/>
              <a:ea typeface="Microsoft YaHei UI" panose="020B0503020204020204" pitchFamily="34" charset="-122"/>
            </a:endParaRPr>
          </a:p>
          <a:p>
            <a:pPr marL="290513" lvl="1" indent="-290513">
              <a:buClr>
                <a:srgbClr val="A30B1A"/>
              </a:buClr>
            </a:pPr>
            <a:r>
              <a:rPr lang="en-US" altLang="zh-CN" sz="1600" b="0" kern="0" dirty="0">
                <a:latin typeface="Microsoft YaHei UI" panose="020B0503020204020204" pitchFamily="34" charset="-122"/>
                <a:ea typeface="Microsoft YaHei UI" panose="020B0503020204020204" pitchFamily="34" charset="-122"/>
              </a:rPr>
              <a:t>RTE</a:t>
            </a:r>
            <a:r>
              <a:rPr lang="zh-CN" altLang="en-US" sz="1600" b="0" kern="0" dirty="0">
                <a:latin typeface="Microsoft YaHei UI" panose="020B0503020204020204" pitchFamily="34" charset="-122"/>
                <a:ea typeface="Microsoft YaHei UI" panose="020B0503020204020204" pitchFamily="34" charset="-122"/>
              </a:rPr>
              <a:t>端口</a:t>
            </a:r>
            <a:endParaRPr lang="en-US" altLang="zh-CN" sz="1600" b="0" kern="0" dirty="0">
              <a:latin typeface="Microsoft YaHei UI" panose="020B0503020204020204" pitchFamily="34" charset="-122"/>
              <a:ea typeface="Microsoft YaHei UI" panose="020B0503020204020204" pitchFamily="34" charset="-122"/>
            </a:endParaRPr>
          </a:p>
          <a:p>
            <a:pPr marL="504826" lvl="2" indent="-290513">
              <a:buClr>
                <a:srgbClr val="A30B1A"/>
              </a:buClr>
            </a:pPr>
            <a:r>
              <a:rPr lang="en-US" altLang="zh-CN" sz="1400" b="0" kern="0" dirty="0">
                <a:latin typeface="Microsoft YaHei UI" panose="020B0503020204020204" pitchFamily="34" charset="-122"/>
                <a:ea typeface="Microsoft YaHei UI" panose="020B0503020204020204" pitchFamily="34" charset="-122"/>
              </a:rPr>
              <a:t>Sender-Receiver</a:t>
            </a:r>
            <a:r>
              <a:rPr lang="zh-CN" altLang="en-US" sz="1400" b="0" kern="0" dirty="0">
                <a:latin typeface="Microsoft YaHei UI" panose="020B0503020204020204" pitchFamily="34" charset="-122"/>
                <a:ea typeface="Microsoft YaHei UI" panose="020B0503020204020204" pitchFamily="34" charset="-122"/>
              </a:rPr>
              <a:t>（数据）</a:t>
            </a:r>
            <a:endParaRPr lang="en-US" altLang="zh-CN" sz="1400" b="0" kern="0" dirty="0">
              <a:latin typeface="Microsoft YaHei UI" panose="020B0503020204020204" pitchFamily="34" charset="-122"/>
              <a:ea typeface="Microsoft YaHei UI" panose="020B0503020204020204" pitchFamily="34" charset="-122"/>
            </a:endParaRPr>
          </a:p>
          <a:p>
            <a:pPr marL="723901" lvl="3" indent="-290513">
              <a:buClr>
                <a:srgbClr val="A30B1A"/>
              </a:buClr>
            </a:pPr>
            <a:r>
              <a:rPr lang="en-US" altLang="zh-CN" sz="1200" b="0" kern="0" dirty="0">
                <a:latin typeface="Microsoft YaHei UI" panose="020B0503020204020204" pitchFamily="34" charset="-122"/>
                <a:ea typeface="Microsoft YaHei UI" panose="020B0503020204020204" pitchFamily="34" charset="-122"/>
              </a:rPr>
              <a:t>Sender/Receiver</a:t>
            </a:r>
            <a:r>
              <a:rPr lang="zh-CN" altLang="en-US" sz="1200" b="0" kern="0" dirty="0">
                <a:latin typeface="Microsoft YaHei UI" panose="020B0503020204020204" pitchFamily="34" charset="-122"/>
                <a:ea typeface="Microsoft YaHei UI" panose="020B0503020204020204" pitchFamily="34" charset="-122"/>
              </a:rPr>
              <a:t>通过</a:t>
            </a:r>
            <a:r>
              <a:rPr lang="en-US" altLang="zh-CN" sz="1200" b="0" kern="0" dirty="0">
                <a:latin typeface="Microsoft YaHei UI" panose="020B0503020204020204" pitchFamily="34" charset="-122"/>
                <a:ea typeface="Microsoft YaHei UI" panose="020B0503020204020204" pitchFamily="34" charset="-122"/>
              </a:rPr>
              <a:t>RTE</a:t>
            </a:r>
            <a:r>
              <a:rPr lang="zh-CN" altLang="en-US" sz="1200" b="0" kern="0" dirty="0">
                <a:latin typeface="Microsoft YaHei UI" panose="020B0503020204020204" pitchFamily="34" charset="-122"/>
                <a:ea typeface="Microsoft YaHei UI" panose="020B0503020204020204" pitchFamily="34" charset="-122"/>
              </a:rPr>
              <a:t>来传输数据（对数据一致性做了处理，比如同时访问这种问题），可以包含多种数据类型， 简单数据类型（</a:t>
            </a:r>
            <a:r>
              <a:rPr lang="en-US" altLang="zh-CN" sz="1200" b="0" kern="0" dirty="0">
                <a:latin typeface="Microsoft YaHei UI" panose="020B0503020204020204" pitchFamily="34" charset="-122"/>
                <a:ea typeface="Microsoft YaHei UI" panose="020B0503020204020204" pitchFamily="34" charset="-122"/>
              </a:rPr>
              <a:t>int</a:t>
            </a:r>
            <a:r>
              <a:rPr lang="zh-CN" altLang="en-US" sz="1200" b="0" kern="0" dirty="0">
                <a:latin typeface="Microsoft YaHei UI" panose="020B0503020204020204" pitchFamily="34" charset="-122"/>
                <a:ea typeface="Microsoft YaHei UI" panose="020B0503020204020204" pitchFamily="34" charset="-122"/>
              </a:rPr>
              <a:t>、</a:t>
            </a:r>
            <a:r>
              <a:rPr lang="en-US" altLang="zh-CN" sz="1200" b="0" kern="0" dirty="0">
                <a:latin typeface="Microsoft YaHei UI" panose="020B0503020204020204" pitchFamily="34" charset="-122"/>
                <a:ea typeface="Microsoft YaHei UI" panose="020B0503020204020204" pitchFamily="34" charset="-122"/>
              </a:rPr>
              <a:t>float</a:t>
            </a:r>
            <a:r>
              <a:rPr lang="zh-CN" altLang="en-US" sz="1200" b="0" kern="0" dirty="0">
                <a:latin typeface="Microsoft YaHei UI" panose="020B0503020204020204" pitchFamily="34" charset="-122"/>
                <a:ea typeface="Microsoft YaHei UI" panose="020B0503020204020204" pitchFamily="34" charset="-122"/>
              </a:rPr>
              <a:t>） 复杂数据类型（</a:t>
            </a:r>
            <a:r>
              <a:rPr lang="en-US" altLang="zh-CN" sz="1200" b="0" kern="0" dirty="0" err="1">
                <a:latin typeface="Microsoft YaHei UI" panose="020B0503020204020204" pitchFamily="34" charset="-122"/>
                <a:ea typeface="Microsoft YaHei UI" panose="020B0503020204020204" pitchFamily="34" charset="-122"/>
              </a:rPr>
              <a:t>arry</a:t>
            </a:r>
            <a:r>
              <a:rPr lang="zh-CN" altLang="en-US" sz="1200" b="0" kern="0" dirty="0">
                <a:latin typeface="Microsoft YaHei UI" panose="020B0503020204020204" pitchFamily="34" charset="-122"/>
                <a:ea typeface="Microsoft YaHei UI" panose="020B0503020204020204" pitchFamily="34" charset="-122"/>
              </a:rPr>
              <a:t>、</a:t>
            </a:r>
            <a:r>
              <a:rPr lang="en-US" altLang="zh-CN" sz="1200" b="0" kern="0" dirty="0">
                <a:latin typeface="Microsoft YaHei UI" panose="020B0503020204020204" pitchFamily="34" charset="-122"/>
                <a:ea typeface="Microsoft YaHei UI" panose="020B0503020204020204" pitchFamily="34" charset="-122"/>
              </a:rPr>
              <a:t>record</a:t>
            </a:r>
            <a:r>
              <a:rPr lang="zh-CN" altLang="en-US" sz="1200" b="0" kern="0" dirty="0">
                <a:latin typeface="Microsoft YaHei UI" panose="020B0503020204020204" pitchFamily="34" charset="-122"/>
                <a:ea typeface="Microsoft YaHei UI" panose="020B0503020204020204" pitchFamily="34" charset="-122"/>
              </a:rPr>
              <a:t>）</a:t>
            </a:r>
            <a:endParaRPr lang="zh-CN" altLang="en-US" sz="1400" b="0" kern="0" dirty="0">
              <a:latin typeface="Microsoft YaHei UI" panose="020B0503020204020204" pitchFamily="34" charset="-122"/>
              <a:ea typeface="Microsoft YaHei UI" panose="020B0503020204020204" pitchFamily="34" charset="-122"/>
            </a:endParaRPr>
          </a:p>
          <a:p>
            <a:pPr marL="723901" lvl="3" indent="-290513">
              <a:buClr>
                <a:srgbClr val="A30B1A"/>
              </a:buClr>
            </a:pPr>
            <a:r>
              <a:rPr lang="zh-CN" altLang="en-US" sz="1200" b="0" kern="0" dirty="0">
                <a:latin typeface="Microsoft YaHei UI" panose="020B0503020204020204" pitchFamily="34" charset="-122"/>
                <a:ea typeface="Microsoft YaHei UI" panose="020B0503020204020204" pitchFamily="34" charset="-122"/>
              </a:rPr>
              <a:t>通信方式可以是：</a:t>
            </a:r>
            <a:r>
              <a:rPr lang="en-US" altLang="zh-CN" sz="1200" b="0" kern="0" dirty="0">
                <a:latin typeface="Microsoft YaHei UI" panose="020B0503020204020204" pitchFamily="34" charset="-122"/>
                <a:ea typeface="Microsoft YaHei UI" panose="020B0503020204020204" pitchFamily="34" charset="-122"/>
              </a:rPr>
              <a:t>1:n</a:t>
            </a:r>
            <a:r>
              <a:rPr lang="zh-CN" altLang="en-US" sz="1200" b="0" kern="0" dirty="0">
                <a:latin typeface="Microsoft YaHei UI" panose="020B0503020204020204" pitchFamily="34" charset="-122"/>
                <a:ea typeface="Microsoft YaHei UI" panose="020B0503020204020204" pitchFamily="34" charset="-122"/>
              </a:rPr>
              <a:t>（</a:t>
            </a:r>
            <a:r>
              <a:rPr lang="en-US" altLang="zh-CN" sz="1200" b="0" kern="0" dirty="0">
                <a:latin typeface="Microsoft YaHei UI" panose="020B0503020204020204" pitchFamily="34" charset="-122"/>
                <a:ea typeface="Microsoft YaHei UI" panose="020B0503020204020204" pitchFamily="34" charset="-122"/>
              </a:rPr>
              <a:t>1</a:t>
            </a:r>
            <a:r>
              <a:rPr lang="zh-CN" altLang="en-US" sz="1200" b="0" kern="0" dirty="0">
                <a:latin typeface="Microsoft YaHei UI" panose="020B0503020204020204" pitchFamily="34" charset="-122"/>
                <a:ea typeface="Microsoft YaHei UI" panose="020B0503020204020204" pitchFamily="34" charset="-122"/>
              </a:rPr>
              <a:t>对多，</a:t>
            </a:r>
            <a:r>
              <a:rPr lang="en-US" altLang="zh-CN" sz="1200" b="0" kern="0" dirty="0">
                <a:latin typeface="Microsoft YaHei UI" panose="020B0503020204020204" pitchFamily="34" charset="-122"/>
                <a:ea typeface="Microsoft YaHei UI" panose="020B0503020204020204" pitchFamily="34" charset="-122"/>
              </a:rPr>
              <a:t>1</a:t>
            </a:r>
            <a:r>
              <a:rPr lang="zh-CN" altLang="en-US" sz="1200" b="0" kern="0" dirty="0">
                <a:latin typeface="Microsoft YaHei UI" panose="020B0503020204020204" pitchFamily="34" charset="-122"/>
                <a:ea typeface="Microsoft YaHei UI" panose="020B0503020204020204" pitchFamily="34" charset="-122"/>
              </a:rPr>
              <a:t>个模块发送，多个模块接收）或者</a:t>
            </a:r>
            <a:r>
              <a:rPr lang="en-US" altLang="zh-CN" sz="1200" b="0" kern="0" dirty="0">
                <a:latin typeface="Microsoft YaHei UI" panose="020B0503020204020204" pitchFamily="34" charset="-122"/>
                <a:ea typeface="Microsoft YaHei UI" panose="020B0503020204020204" pitchFamily="34" charset="-122"/>
              </a:rPr>
              <a:t>n</a:t>
            </a:r>
            <a:r>
              <a:rPr lang="zh-CN" altLang="en-US" sz="1200" b="0" kern="0" dirty="0">
                <a:latin typeface="Microsoft YaHei UI" panose="020B0503020204020204" pitchFamily="34" charset="-122"/>
                <a:ea typeface="Microsoft YaHei UI" panose="020B0503020204020204" pitchFamily="34" charset="-122"/>
              </a:rPr>
              <a:t>：</a:t>
            </a:r>
            <a:r>
              <a:rPr lang="en-US" altLang="zh-CN" sz="1200" b="0" kern="0" dirty="0">
                <a:latin typeface="Microsoft YaHei UI" panose="020B0503020204020204" pitchFamily="34" charset="-122"/>
                <a:ea typeface="Microsoft YaHei UI" panose="020B0503020204020204" pitchFamily="34" charset="-122"/>
              </a:rPr>
              <a:t>1</a:t>
            </a:r>
            <a:r>
              <a:rPr lang="zh-CN" altLang="en-US" sz="1200" b="0" kern="0" dirty="0">
                <a:latin typeface="Microsoft YaHei UI" panose="020B0503020204020204" pitchFamily="34" charset="-122"/>
                <a:ea typeface="Microsoft YaHei UI" panose="020B0503020204020204" pitchFamily="34" charset="-122"/>
              </a:rPr>
              <a:t>（多对</a:t>
            </a:r>
            <a:r>
              <a:rPr lang="en-US" altLang="zh-CN" sz="1200" b="0" kern="0" dirty="0">
                <a:latin typeface="Microsoft YaHei UI" panose="020B0503020204020204" pitchFamily="34" charset="-122"/>
                <a:ea typeface="Microsoft YaHei UI" panose="020B0503020204020204" pitchFamily="34" charset="-122"/>
              </a:rPr>
              <a:t>1</a:t>
            </a:r>
            <a:r>
              <a:rPr lang="zh-CN" altLang="en-US" sz="1200" b="0" kern="0" dirty="0">
                <a:latin typeface="Microsoft YaHei UI" panose="020B0503020204020204" pitchFamily="34" charset="-122"/>
                <a:ea typeface="Microsoft YaHei UI" panose="020B0503020204020204" pitchFamily="34" charset="-122"/>
              </a:rPr>
              <a:t>多个模块发送，</a:t>
            </a:r>
            <a:r>
              <a:rPr lang="en-US" altLang="zh-CN" sz="1200" b="0" kern="0" dirty="0">
                <a:latin typeface="Microsoft YaHei UI" panose="020B0503020204020204" pitchFamily="34" charset="-122"/>
                <a:ea typeface="Microsoft YaHei UI" panose="020B0503020204020204" pitchFamily="34" charset="-122"/>
              </a:rPr>
              <a:t>1</a:t>
            </a:r>
            <a:r>
              <a:rPr lang="zh-CN" altLang="en-US" sz="1200" b="0" kern="0" dirty="0">
                <a:latin typeface="Microsoft YaHei UI" panose="020B0503020204020204" pitchFamily="34" charset="-122"/>
                <a:ea typeface="Microsoft YaHei UI" panose="020B0503020204020204" pitchFamily="34" charset="-122"/>
              </a:rPr>
              <a:t>个模块接收）</a:t>
            </a:r>
            <a:endParaRPr lang="en-US" altLang="zh-CN" sz="1200" b="0" kern="0" dirty="0">
              <a:latin typeface="Microsoft YaHei UI" panose="020B0503020204020204" pitchFamily="34" charset="-122"/>
              <a:ea typeface="Microsoft YaHei UI" panose="020B0503020204020204" pitchFamily="34" charset="-122"/>
            </a:endParaRPr>
          </a:p>
          <a:p>
            <a:pPr marL="504826" lvl="2" indent="-290513">
              <a:buClr>
                <a:srgbClr val="A30B1A"/>
              </a:buClr>
            </a:pPr>
            <a:r>
              <a:rPr lang="en-US" altLang="zh-CN" sz="1400" b="0" kern="0" dirty="0">
                <a:latin typeface="Microsoft YaHei UI" panose="020B0503020204020204" pitchFamily="34" charset="-122"/>
                <a:ea typeface="Microsoft YaHei UI" panose="020B0503020204020204" pitchFamily="34" charset="-122"/>
              </a:rPr>
              <a:t>Client-Server</a:t>
            </a:r>
            <a:r>
              <a:rPr lang="zh-CN" altLang="en-US" sz="1400" b="0" kern="0" dirty="0">
                <a:latin typeface="Microsoft YaHei UI" panose="020B0503020204020204" pitchFamily="34" charset="-122"/>
                <a:ea typeface="Microsoft YaHei UI" panose="020B0503020204020204" pitchFamily="34" charset="-122"/>
              </a:rPr>
              <a:t>（函数）</a:t>
            </a:r>
            <a:endParaRPr lang="en-US" altLang="zh-CN" sz="1400" b="0" kern="0" dirty="0">
              <a:latin typeface="Microsoft YaHei UI" panose="020B0503020204020204" pitchFamily="34" charset="-122"/>
              <a:ea typeface="Microsoft YaHei UI" panose="020B0503020204020204" pitchFamily="34" charset="-122"/>
            </a:endParaRPr>
          </a:p>
          <a:p>
            <a:pPr marL="723901" lvl="3" indent="-290513">
              <a:buClr>
                <a:srgbClr val="A30B1A"/>
              </a:buClr>
            </a:pPr>
            <a:r>
              <a:rPr lang="zh-CN" altLang="en-US" sz="1200" b="0" dirty="0"/>
              <a:t>模块之前相互调用，</a:t>
            </a:r>
            <a:r>
              <a:rPr lang="en-US" altLang="zh-CN" sz="1200" b="0" dirty="0"/>
              <a:t>Client</a:t>
            </a:r>
            <a:r>
              <a:rPr lang="zh-CN" altLang="en-US" sz="1200" b="0" dirty="0"/>
              <a:t>调用</a:t>
            </a:r>
            <a:r>
              <a:rPr lang="en-US" altLang="zh-CN" sz="1200" b="0" dirty="0"/>
              <a:t>Server</a:t>
            </a:r>
            <a:r>
              <a:rPr lang="zh-CN" altLang="en-US" sz="1200" b="0" dirty="0"/>
              <a:t>，比如</a:t>
            </a:r>
            <a:r>
              <a:rPr lang="en-US" altLang="zh-CN" sz="1200" b="0" dirty="0"/>
              <a:t>A SWC</a:t>
            </a:r>
            <a:r>
              <a:rPr lang="zh-CN" altLang="en-US" sz="1200" b="0" dirty="0"/>
              <a:t>调用</a:t>
            </a:r>
            <a:r>
              <a:rPr lang="en-US" altLang="zh-CN" sz="1200" b="0" dirty="0"/>
              <a:t>B AWC</a:t>
            </a:r>
            <a:r>
              <a:rPr lang="zh-CN" altLang="en-US" sz="1200" b="0" dirty="0"/>
              <a:t>，</a:t>
            </a:r>
            <a:r>
              <a:rPr lang="en-US" altLang="zh-CN" sz="1200" b="0" dirty="0"/>
              <a:t>A</a:t>
            </a:r>
            <a:r>
              <a:rPr lang="zh-CN" altLang="en-US" sz="1200" b="0" dirty="0"/>
              <a:t>就具有一个客户端</a:t>
            </a:r>
            <a:r>
              <a:rPr lang="en-US" altLang="zh-CN" sz="1200" b="0" dirty="0"/>
              <a:t>Client</a:t>
            </a:r>
            <a:r>
              <a:rPr lang="zh-CN" altLang="en-US" sz="1200" b="0" dirty="0"/>
              <a:t>，</a:t>
            </a:r>
            <a:r>
              <a:rPr lang="en-US" altLang="zh-CN" sz="1200" b="0" dirty="0"/>
              <a:t>B</a:t>
            </a:r>
            <a:r>
              <a:rPr lang="zh-CN" altLang="en-US" sz="1200" b="0" dirty="0"/>
              <a:t>具有个服务端</a:t>
            </a:r>
            <a:r>
              <a:rPr lang="en-US" altLang="zh-CN" sz="1200" b="0" dirty="0"/>
              <a:t>Server</a:t>
            </a:r>
          </a:p>
          <a:p>
            <a:pPr marL="723901" lvl="3" indent="-290513">
              <a:buClr>
                <a:srgbClr val="A30B1A"/>
              </a:buClr>
            </a:pPr>
            <a:r>
              <a:rPr lang="zh-CN" altLang="en-US" sz="1200" b="0" dirty="0"/>
              <a:t>通信可以是</a:t>
            </a:r>
            <a:r>
              <a:rPr lang="en-US" altLang="zh-CN" sz="1200" b="0" dirty="0"/>
              <a:t>1:1(1</a:t>
            </a:r>
            <a:r>
              <a:rPr lang="zh-CN" altLang="en-US" sz="1200" b="0" dirty="0"/>
              <a:t>对</a:t>
            </a:r>
            <a:r>
              <a:rPr lang="en-US" altLang="zh-CN" sz="1200" b="0" dirty="0"/>
              <a:t>1</a:t>
            </a:r>
            <a:r>
              <a:rPr lang="zh-CN" altLang="en-US" sz="1200" b="0" dirty="0"/>
              <a:t>的调用</a:t>
            </a:r>
            <a:r>
              <a:rPr lang="en-US" altLang="zh-CN" sz="1200" b="0" dirty="0"/>
              <a:t>)</a:t>
            </a:r>
            <a:r>
              <a:rPr lang="zh-CN" altLang="en-US" sz="1200" b="0" dirty="0"/>
              <a:t>或者</a:t>
            </a:r>
            <a:r>
              <a:rPr lang="en-US" altLang="zh-CN" sz="1200" b="0" dirty="0"/>
              <a:t>n</a:t>
            </a:r>
            <a:r>
              <a:rPr lang="zh-CN" altLang="en-US" sz="1200" b="0" dirty="0"/>
              <a:t>：</a:t>
            </a:r>
            <a:r>
              <a:rPr lang="en-US" altLang="zh-CN" sz="1200" b="0" dirty="0"/>
              <a:t>1(</a:t>
            </a:r>
            <a:r>
              <a:rPr lang="zh-CN" altLang="en-US" sz="1200" b="0" dirty="0"/>
              <a:t>多对</a:t>
            </a:r>
            <a:r>
              <a:rPr lang="en-US" altLang="zh-CN" sz="1200" b="0" dirty="0"/>
              <a:t>1</a:t>
            </a:r>
            <a:r>
              <a:rPr lang="zh-CN" altLang="en-US" sz="1200" b="0" dirty="0"/>
              <a:t>的调用</a:t>
            </a:r>
            <a:r>
              <a:rPr lang="en-US" altLang="zh-CN" sz="1200" b="0" dirty="0"/>
              <a:t>)</a:t>
            </a:r>
          </a:p>
        </p:txBody>
      </p:sp>
      <p:sp>
        <p:nvSpPr>
          <p:cNvPr id="5" name="标题 1">
            <a:extLst>
              <a:ext uri="{FF2B5EF4-FFF2-40B4-BE49-F238E27FC236}">
                <a16:creationId xmlns:a16="http://schemas.microsoft.com/office/drawing/2014/main" id="{6B493E5C-B7DB-44E0-87F0-A3457D864249}"/>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r>
              <a:rPr lang="en-US" altLang="zh-CN" dirty="0"/>
              <a:t>SWC VFB</a:t>
            </a:r>
            <a:r>
              <a:rPr lang="zh-CN" altLang="en-US" dirty="0"/>
              <a:t>与</a:t>
            </a:r>
            <a:r>
              <a:rPr lang="en-US" altLang="zh-CN" dirty="0"/>
              <a:t>RTE</a:t>
            </a:r>
          </a:p>
        </p:txBody>
      </p:sp>
      <p:pic>
        <p:nvPicPr>
          <p:cNvPr id="6" name="Picture 5">
            <a:extLst>
              <a:ext uri="{FF2B5EF4-FFF2-40B4-BE49-F238E27FC236}">
                <a16:creationId xmlns:a16="http://schemas.microsoft.com/office/drawing/2014/main" id="{9C31EC4A-6565-4451-8C1D-22D3B0E2757D}"/>
              </a:ext>
            </a:extLst>
          </p:cNvPr>
          <p:cNvPicPr>
            <a:picLocks noChangeAspect="1"/>
          </p:cNvPicPr>
          <p:nvPr/>
        </p:nvPicPr>
        <p:blipFill>
          <a:blip r:embed="rId3"/>
          <a:stretch>
            <a:fillRect/>
          </a:stretch>
        </p:blipFill>
        <p:spPr>
          <a:xfrm>
            <a:off x="5580112" y="1844824"/>
            <a:ext cx="3045183" cy="1797812"/>
          </a:xfrm>
          <a:prstGeom prst="rect">
            <a:avLst/>
          </a:prstGeom>
        </p:spPr>
      </p:pic>
    </p:spTree>
    <p:extLst>
      <p:ext uri="{BB962C8B-B14F-4D97-AF65-F5344CB8AC3E}">
        <p14:creationId xmlns:p14="http://schemas.microsoft.com/office/powerpoint/2010/main" val="3047198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正方形/長方形 56">
            <a:extLst>
              <a:ext uri="{FF2B5EF4-FFF2-40B4-BE49-F238E27FC236}">
                <a16:creationId xmlns:a16="http://schemas.microsoft.com/office/drawing/2014/main" id="{92525C09-C284-4568-86A4-31D748A4F654}"/>
              </a:ext>
            </a:extLst>
          </p:cNvPr>
          <p:cNvSpPr/>
          <p:nvPr/>
        </p:nvSpPr>
        <p:spPr bwMode="gray">
          <a:xfrm>
            <a:off x="114516" y="1453551"/>
            <a:ext cx="4673508" cy="2290275"/>
          </a:xfrm>
          <a:prstGeom prst="rect">
            <a:avLst/>
          </a:prstGeom>
          <a:noFill/>
          <a:ln w="19050" cap="flat" cmpd="sng" algn="ctr">
            <a:solidFill>
              <a:schemeClr val="accent2"/>
            </a:solidFill>
            <a:prstDash val="sysDash"/>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2000" b="1" i="0" u="none" strike="noStrike" cap="none" normalizeH="0" baseline="0" dirty="0">
              <a:ln>
                <a:noFill/>
              </a:ln>
              <a:effectLst/>
              <a:latin typeface="+mj-lt"/>
              <a:ea typeface="+mn-ea"/>
            </a:endParaRPr>
          </a:p>
        </p:txBody>
      </p:sp>
      <p:sp>
        <p:nvSpPr>
          <p:cNvPr id="58" name="正方形/長方形 57">
            <a:extLst>
              <a:ext uri="{FF2B5EF4-FFF2-40B4-BE49-F238E27FC236}">
                <a16:creationId xmlns:a16="http://schemas.microsoft.com/office/drawing/2014/main" id="{BDF946A6-2887-4A31-BAE5-DE2D5998CA86}"/>
              </a:ext>
            </a:extLst>
          </p:cNvPr>
          <p:cNvSpPr/>
          <p:nvPr/>
        </p:nvSpPr>
        <p:spPr bwMode="gray">
          <a:xfrm>
            <a:off x="118325" y="3760671"/>
            <a:ext cx="4669699" cy="2548649"/>
          </a:xfrm>
          <a:prstGeom prst="rect">
            <a:avLst/>
          </a:prstGeom>
          <a:noFill/>
          <a:ln w="19050" cap="flat" cmpd="sng" algn="ctr">
            <a:solidFill>
              <a:schemeClr val="accent2"/>
            </a:solidFill>
            <a:prstDash val="sysDash"/>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2000" b="1" i="0" u="none" strike="noStrike" cap="none" normalizeH="0" baseline="0" dirty="0">
              <a:ln>
                <a:noFill/>
              </a:ln>
              <a:effectLst/>
              <a:latin typeface="+mj-lt"/>
              <a:ea typeface="+mn-ea"/>
            </a:endParaRPr>
          </a:p>
        </p:txBody>
      </p:sp>
      <p:sp>
        <p:nvSpPr>
          <p:cNvPr id="56" name="正方形/長方形 55">
            <a:extLst>
              <a:ext uri="{FF2B5EF4-FFF2-40B4-BE49-F238E27FC236}">
                <a16:creationId xmlns:a16="http://schemas.microsoft.com/office/drawing/2014/main" id="{C980C570-FE17-4B18-BE8F-E79CAAB65272}"/>
              </a:ext>
            </a:extLst>
          </p:cNvPr>
          <p:cNvSpPr/>
          <p:nvPr/>
        </p:nvSpPr>
        <p:spPr bwMode="gray">
          <a:xfrm>
            <a:off x="4987245" y="1373159"/>
            <a:ext cx="4121259" cy="4936161"/>
          </a:xfrm>
          <a:prstGeom prst="rect">
            <a:avLst/>
          </a:prstGeom>
          <a:noFill/>
          <a:ln w="19050" cap="flat" cmpd="sng" algn="ctr">
            <a:solidFill>
              <a:schemeClr val="accent2"/>
            </a:solidFill>
            <a:prstDash val="sysDash"/>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2000" b="1" i="0" u="none" strike="noStrike" cap="none" normalizeH="0" baseline="0" dirty="0">
              <a:ln>
                <a:noFill/>
              </a:ln>
              <a:effectLst/>
              <a:latin typeface="+mj-lt"/>
              <a:ea typeface="+mn-ea"/>
            </a:endParaRPr>
          </a:p>
        </p:txBody>
      </p:sp>
      <p:sp>
        <p:nvSpPr>
          <p:cNvPr id="2" name="スライド番号プレースホルダー 1">
            <a:extLst>
              <a:ext uri="{FF2B5EF4-FFF2-40B4-BE49-F238E27FC236}">
                <a16:creationId xmlns:a16="http://schemas.microsoft.com/office/drawing/2014/main" id="{D0EE1D23-5504-4E49-9B3B-0CBA93349C4E}"/>
              </a:ext>
            </a:extLst>
          </p:cNvPr>
          <p:cNvSpPr>
            <a:spLocks noGrp="1"/>
          </p:cNvSpPr>
          <p:nvPr>
            <p:ph type="sldNum" sz="quarter" idx="10"/>
          </p:nvPr>
        </p:nvSpPr>
        <p:spPr/>
        <p:txBody>
          <a:bodyPr/>
          <a:lstStyle/>
          <a:p>
            <a:fld id="{E8E9CBD9-E97A-4244-BA2F-A59041725FCD}" type="slidenum">
              <a:rPr lang="de-DE" altLang="ja-JP" smtClean="0"/>
              <a:pPr/>
              <a:t>6</a:t>
            </a:fld>
            <a:endParaRPr lang="de-DE" altLang="ja-JP"/>
          </a:p>
        </p:txBody>
      </p:sp>
      <p:sp>
        <p:nvSpPr>
          <p:cNvPr id="3" name="フッター プレースホルダー 2">
            <a:extLst>
              <a:ext uri="{FF2B5EF4-FFF2-40B4-BE49-F238E27FC236}">
                <a16:creationId xmlns:a16="http://schemas.microsoft.com/office/drawing/2014/main" id="{8B4858C8-49D9-4786-8549-3758BE5982A2}"/>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标题 1">
            <a:extLst>
              <a:ext uri="{FF2B5EF4-FFF2-40B4-BE49-F238E27FC236}">
                <a16:creationId xmlns:a16="http://schemas.microsoft.com/office/drawing/2014/main" id="{19795474-3534-42E2-900F-052E94C5746A}"/>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r>
              <a:rPr lang="en-US" altLang="zh-CN" dirty="0">
                <a:latin typeface="Arial" panose="020B0604020202020204" pitchFamily="34" charset="0"/>
                <a:cs typeface="Arial" panose="020B0604020202020204" pitchFamily="34" charset="0"/>
              </a:rPr>
              <a:t>CAN</a:t>
            </a:r>
            <a:r>
              <a:rPr lang="zh-CN" altLang="en-US" dirty="0">
                <a:latin typeface="Arial" panose="020B0604020202020204" pitchFamily="34" charset="0"/>
                <a:cs typeface="Arial" panose="020B0604020202020204" pitchFamily="34" charset="0"/>
              </a:rPr>
              <a:t>通信在</a:t>
            </a:r>
            <a:r>
              <a:rPr lang="en-US" altLang="zh-CN" dirty="0">
                <a:latin typeface="Arial" panose="020B0604020202020204" pitchFamily="34" charset="0"/>
                <a:cs typeface="Arial" panose="020B0604020202020204" pitchFamily="34" charset="0"/>
              </a:rPr>
              <a:t>AUTOSAR</a:t>
            </a:r>
            <a:r>
              <a:rPr lang="zh-CN" altLang="en-US" dirty="0">
                <a:latin typeface="Arial" panose="020B0604020202020204" pitchFamily="34" charset="0"/>
                <a:cs typeface="Arial" panose="020B0604020202020204" pitchFamily="34" charset="0"/>
              </a:rPr>
              <a:t>架构下的实现</a:t>
            </a:r>
            <a:endParaRPr lang="en-US" altLang="zh-CN" dirty="0">
              <a:latin typeface="Arial" panose="020B0604020202020204" pitchFamily="34" charset="0"/>
              <a:cs typeface="Arial" panose="020B0604020202020204" pitchFamily="34" charset="0"/>
            </a:endParaRPr>
          </a:p>
        </p:txBody>
      </p:sp>
      <p:sp>
        <p:nvSpPr>
          <p:cNvPr id="5" name="Rectangle 32">
            <a:extLst>
              <a:ext uri="{FF2B5EF4-FFF2-40B4-BE49-F238E27FC236}">
                <a16:creationId xmlns:a16="http://schemas.microsoft.com/office/drawing/2014/main" id="{EFE39CB4-9BBF-4EE2-A6B3-3C4D066952E1}"/>
              </a:ext>
            </a:extLst>
          </p:cNvPr>
          <p:cNvSpPr txBox="1">
            <a:spLocks noChangeArrowheads="1"/>
          </p:cNvSpPr>
          <p:nvPr/>
        </p:nvSpPr>
        <p:spPr>
          <a:xfrm>
            <a:off x="3131840" y="6307510"/>
            <a:ext cx="4104456" cy="361850"/>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pPr marL="0" indent="0">
              <a:buNone/>
            </a:pPr>
            <a:r>
              <a:rPr lang="zh-CN" altLang="en-US" sz="1600" dirty="0">
                <a:latin typeface="Microsoft YaHei UI" panose="020B0503020204020204" pitchFamily="34" charset="-122"/>
                <a:ea typeface="Microsoft YaHei UI" panose="020B0503020204020204" pitchFamily="34" charset="-122"/>
                <a:cs typeface="Arial" panose="020B0604020202020204" pitchFamily="34" charset="0"/>
              </a:rPr>
              <a:t>基于功能划分的</a:t>
            </a:r>
            <a:r>
              <a:rPr lang="en-US" altLang="zh-CN" sz="1600" dirty="0">
                <a:latin typeface="Microsoft YaHei UI" panose="020B0503020204020204" pitchFamily="34" charset="-122"/>
                <a:ea typeface="Microsoft YaHei UI" panose="020B0503020204020204" pitchFamily="34" charset="-122"/>
                <a:cs typeface="Arial" panose="020B0604020202020204" pitchFamily="34" charset="0"/>
              </a:rPr>
              <a:t>AUTOSAR</a:t>
            </a:r>
            <a:r>
              <a:rPr lang="zh-CN" altLang="en-US" sz="1600" dirty="0">
                <a:latin typeface="Microsoft YaHei UI" panose="020B0503020204020204" pitchFamily="34" charset="-122"/>
                <a:ea typeface="Microsoft YaHei UI" panose="020B0503020204020204" pitchFamily="34" charset="-122"/>
                <a:cs typeface="Arial" panose="020B0604020202020204" pitchFamily="34" charset="0"/>
              </a:rPr>
              <a:t>架构</a:t>
            </a:r>
            <a:endParaRPr lang="en-US" altLang="zh-CN" sz="1600" dirty="0">
              <a:latin typeface="Microsoft YaHei UI" panose="020B0503020204020204" pitchFamily="34" charset="-122"/>
              <a:ea typeface="Microsoft YaHei UI" panose="020B0503020204020204" pitchFamily="34" charset="-122"/>
              <a:cs typeface="Arial" panose="020B0604020202020204" pitchFamily="34" charset="0"/>
            </a:endParaRPr>
          </a:p>
        </p:txBody>
      </p:sp>
      <p:pic>
        <p:nvPicPr>
          <p:cNvPr id="7" name="図 6">
            <a:extLst>
              <a:ext uri="{FF2B5EF4-FFF2-40B4-BE49-F238E27FC236}">
                <a16:creationId xmlns:a16="http://schemas.microsoft.com/office/drawing/2014/main" id="{3AA73DF7-E5FC-4B2C-8FDF-5F0E6E02EEC1}"/>
              </a:ext>
            </a:extLst>
          </p:cNvPr>
          <p:cNvPicPr>
            <a:picLocks noChangeAspect="1"/>
          </p:cNvPicPr>
          <p:nvPr/>
        </p:nvPicPr>
        <p:blipFill>
          <a:blip r:embed="rId3"/>
          <a:stretch>
            <a:fillRect/>
          </a:stretch>
        </p:blipFill>
        <p:spPr>
          <a:xfrm>
            <a:off x="179512" y="1545210"/>
            <a:ext cx="4486993" cy="2183403"/>
          </a:xfrm>
          <a:prstGeom prst="rect">
            <a:avLst/>
          </a:prstGeom>
        </p:spPr>
      </p:pic>
      <p:sp>
        <p:nvSpPr>
          <p:cNvPr id="8" name="Rectangle 32">
            <a:extLst>
              <a:ext uri="{FF2B5EF4-FFF2-40B4-BE49-F238E27FC236}">
                <a16:creationId xmlns:a16="http://schemas.microsoft.com/office/drawing/2014/main" id="{BF887BFE-6EA4-4315-87AA-233C68447678}"/>
              </a:ext>
            </a:extLst>
          </p:cNvPr>
          <p:cNvSpPr txBox="1">
            <a:spLocks noChangeArrowheads="1"/>
          </p:cNvSpPr>
          <p:nvPr/>
        </p:nvSpPr>
        <p:spPr>
          <a:xfrm>
            <a:off x="107504" y="866379"/>
            <a:ext cx="8409200" cy="2306066"/>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zh-CN" altLang="en-US" sz="1800" dirty="0">
                <a:latin typeface="Microsoft YaHei UI" panose="020B0503020204020204" pitchFamily="34" charset="-122"/>
                <a:ea typeface="Microsoft YaHei UI" panose="020B0503020204020204" pitchFamily="34" charset="-122"/>
                <a:cs typeface="Arial" panose="020B0604020202020204" pitchFamily="34" charset="0"/>
              </a:rPr>
              <a:t>对于通讯功能按模块接续细分，可以得到</a:t>
            </a:r>
            <a:r>
              <a:rPr lang="en-US" altLang="zh-CN" sz="1800" dirty="0">
                <a:latin typeface="Microsoft YaHei UI" panose="020B0503020204020204" pitchFamily="34" charset="-122"/>
                <a:ea typeface="Microsoft YaHei UI" panose="020B0503020204020204" pitchFamily="34" charset="-122"/>
                <a:cs typeface="Arial" panose="020B0604020202020204" pitchFamily="34" charset="0"/>
              </a:rPr>
              <a:t>CAN</a:t>
            </a:r>
            <a:r>
              <a:rPr lang="zh-CN" altLang="en-US" sz="1800" dirty="0">
                <a:latin typeface="Microsoft YaHei UI" panose="020B0503020204020204" pitchFamily="34" charset="-122"/>
                <a:ea typeface="Microsoft YaHei UI" panose="020B0503020204020204" pitchFamily="34" charset="-122"/>
                <a:cs typeface="Arial" panose="020B0604020202020204" pitchFamily="34" charset="0"/>
              </a:rPr>
              <a:t>通信的子模块，我们将各个子模块抽象出来便于理解</a:t>
            </a:r>
            <a:endParaRPr lang="en-US" altLang="zh-CN" sz="1800" dirty="0">
              <a:latin typeface="Microsoft YaHei UI" panose="020B0503020204020204" pitchFamily="34" charset="-122"/>
              <a:ea typeface="Microsoft YaHei UI" panose="020B0503020204020204" pitchFamily="34" charset="-122"/>
              <a:cs typeface="Arial" panose="020B0604020202020204" pitchFamily="34" charset="0"/>
            </a:endParaRPr>
          </a:p>
        </p:txBody>
      </p:sp>
      <p:pic>
        <p:nvPicPr>
          <p:cNvPr id="12" name="図 11">
            <a:extLst>
              <a:ext uri="{FF2B5EF4-FFF2-40B4-BE49-F238E27FC236}">
                <a16:creationId xmlns:a16="http://schemas.microsoft.com/office/drawing/2014/main" id="{F915AC17-FC84-4E3E-BA60-843EA45A9854}"/>
              </a:ext>
            </a:extLst>
          </p:cNvPr>
          <p:cNvPicPr>
            <a:picLocks noChangeAspect="1"/>
          </p:cNvPicPr>
          <p:nvPr/>
        </p:nvPicPr>
        <p:blipFill>
          <a:blip r:embed="rId4"/>
          <a:stretch>
            <a:fillRect/>
          </a:stretch>
        </p:blipFill>
        <p:spPr>
          <a:xfrm>
            <a:off x="5004048" y="1404541"/>
            <a:ext cx="4039868" cy="4760763"/>
          </a:xfrm>
          <a:prstGeom prst="rect">
            <a:avLst/>
          </a:prstGeom>
        </p:spPr>
      </p:pic>
      <p:sp>
        <p:nvSpPr>
          <p:cNvPr id="13" name="矢印: 右 12">
            <a:extLst>
              <a:ext uri="{FF2B5EF4-FFF2-40B4-BE49-F238E27FC236}">
                <a16:creationId xmlns:a16="http://schemas.microsoft.com/office/drawing/2014/main" id="{72B880B7-1524-4D06-85A6-C8833A36D57B}"/>
              </a:ext>
            </a:extLst>
          </p:cNvPr>
          <p:cNvSpPr/>
          <p:nvPr/>
        </p:nvSpPr>
        <p:spPr bwMode="gray">
          <a:xfrm>
            <a:off x="4653328" y="2348880"/>
            <a:ext cx="553567" cy="432048"/>
          </a:xfrm>
          <a:prstGeom prst="rightArrow">
            <a:avLst/>
          </a:prstGeom>
          <a:solidFill>
            <a:schemeClr val="accent2">
              <a:lumMod val="20000"/>
              <a:lumOff val="80000"/>
            </a:schemeClr>
          </a:solidFill>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2000" b="1" i="0" u="none" strike="noStrike" cap="none" normalizeH="0" baseline="0" dirty="0">
              <a:ln>
                <a:noFill/>
              </a:ln>
              <a:effectLst/>
              <a:latin typeface="+mj-lt"/>
              <a:ea typeface="+mn-ea"/>
            </a:endParaRPr>
          </a:p>
        </p:txBody>
      </p:sp>
      <p:sp>
        <p:nvSpPr>
          <p:cNvPr id="14" name="矢印: 左 13">
            <a:extLst>
              <a:ext uri="{FF2B5EF4-FFF2-40B4-BE49-F238E27FC236}">
                <a16:creationId xmlns:a16="http://schemas.microsoft.com/office/drawing/2014/main" id="{0DFC1297-DAA6-4F69-8B8B-7316448C0E9A}"/>
              </a:ext>
            </a:extLst>
          </p:cNvPr>
          <p:cNvSpPr/>
          <p:nvPr/>
        </p:nvSpPr>
        <p:spPr bwMode="gray">
          <a:xfrm>
            <a:off x="4572000" y="4579318"/>
            <a:ext cx="532526" cy="433858"/>
          </a:xfrm>
          <a:prstGeom prst="leftArrow">
            <a:avLst/>
          </a:prstGeom>
          <a:solidFill>
            <a:schemeClr val="accent2">
              <a:lumMod val="20000"/>
              <a:lumOff val="80000"/>
            </a:schemeClr>
          </a:solidFill>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2000" b="1" i="0" u="none" strike="noStrike" cap="none" normalizeH="0" baseline="0" dirty="0">
              <a:ln>
                <a:noFill/>
              </a:ln>
              <a:effectLst/>
              <a:latin typeface="+mj-lt"/>
              <a:ea typeface="+mn-ea"/>
            </a:endParaRPr>
          </a:p>
        </p:txBody>
      </p:sp>
      <p:grpSp>
        <p:nvGrpSpPr>
          <p:cNvPr id="17" name="Group 4">
            <a:extLst>
              <a:ext uri="{FF2B5EF4-FFF2-40B4-BE49-F238E27FC236}">
                <a16:creationId xmlns:a16="http://schemas.microsoft.com/office/drawing/2014/main" id="{EEFE8E1A-80C4-4315-8E96-887FD6C60343}"/>
              </a:ext>
            </a:extLst>
          </p:cNvPr>
          <p:cNvGrpSpPr/>
          <p:nvPr/>
        </p:nvGrpSpPr>
        <p:grpSpPr>
          <a:xfrm>
            <a:off x="498921" y="3800764"/>
            <a:ext cx="3857055" cy="2436548"/>
            <a:chOff x="3560383" y="1463805"/>
            <a:chExt cx="3527679" cy="4571416"/>
          </a:xfrm>
        </p:grpSpPr>
        <p:sp>
          <p:nvSpPr>
            <p:cNvPr id="48" name="Flowchart: Process 35">
              <a:extLst>
                <a:ext uri="{FF2B5EF4-FFF2-40B4-BE49-F238E27FC236}">
                  <a16:creationId xmlns:a16="http://schemas.microsoft.com/office/drawing/2014/main" id="{44EA1C34-03EB-4600-8D94-5E39AFF194F5}"/>
                </a:ext>
              </a:extLst>
            </p:cNvPr>
            <p:cNvSpPr/>
            <p:nvPr/>
          </p:nvSpPr>
          <p:spPr>
            <a:xfrm>
              <a:off x="3560383" y="1463805"/>
              <a:ext cx="3527679" cy="402673"/>
            </a:xfrm>
            <a:prstGeom prst="flowChartProcess">
              <a:avLst/>
            </a:pr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RTE</a:t>
              </a:r>
            </a:p>
          </p:txBody>
        </p:sp>
        <p:sp>
          <p:nvSpPr>
            <p:cNvPr id="46" name="Flowchart: Process 33">
              <a:extLst>
                <a:ext uri="{FF2B5EF4-FFF2-40B4-BE49-F238E27FC236}">
                  <a16:creationId xmlns:a16="http://schemas.microsoft.com/office/drawing/2014/main" id="{C96C44C6-51D4-46D1-894F-835653B3DCFB}"/>
                </a:ext>
              </a:extLst>
            </p:cNvPr>
            <p:cNvSpPr/>
            <p:nvPr/>
          </p:nvSpPr>
          <p:spPr>
            <a:xfrm>
              <a:off x="3823558" y="2280300"/>
              <a:ext cx="1115736" cy="402671"/>
            </a:xfrm>
            <a:prstGeom prst="flowChartProcess">
              <a:avLst/>
            </a:pr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ComM</a:t>
              </a:r>
              <a:endParaRPr lang="en-US" dirty="0">
                <a:solidFill>
                  <a:schemeClr val="tx1"/>
                </a:solidFill>
              </a:endParaRPr>
            </a:p>
          </p:txBody>
        </p:sp>
        <p:sp>
          <p:nvSpPr>
            <p:cNvPr id="44" name="Flowchart: Process 31">
              <a:extLst>
                <a:ext uri="{FF2B5EF4-FFF2-40B4-BE49-F238E27FC236}">
                  <a16:creationId xmlns:a16="http://schemas.microsoft.com/office/drawing/2014/main" id="{3EB02ECC-13F2-45FC-840A-7BF6C30B2768}"/>
                </a:ext>
              </a:extLst>
            </p:cNvPr>
            <p:cNvSpPr/>
            <p:nvPr/>
          </p:nvSpPr>
          <p:spPr>
            <a:xfrm>
              <a:off x="3843698" y="3951747"/>
              <a:ext cx="1115736" cy="402673"/>
            </a:xfrm>
            <a:prstGeom prst="flowChartProcess">
              <a:avLst/>
            </a:pr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CANSM</a:t>
              </a:r>
            </a:p>
          </p:txBody>
        </p:sp>
        <p:sp>
          <p:nvSpPr>
            <p:cNvPr id="42" name="Flowchart: Process 29">
              <a:extLst>
                <a:ext uri="{FF2B5EF4-FFF2-40B4-BE49-F238E27FC236}">
                  <a16:creationId xmlns:a16="http://schemas.microsoft.com/office/drawing/2014/main" id="{D6617DA4-7635-46C9-82A1-04D1E7660F7F}"/>
                </a:ext>
              </a:extLst>
            </p:cNvPr>
            <p:cNvSpPr/>
            <p:nvPr/>
          </p:nvSpPr>
          <p:spPr>
            <a:xfrm>
              <a:off x="5803784" y="2280300"/>
              <a:ext cx="1115736" cy="402673"/>
            </a:xfrm>
            <a:prstGeom prst="flowChartProcess">
              <a:avLst/>
            </a:pr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COM</a:t>
              </a:r>
            </a:p>
          </p:txBody>
        </p:sp>
        <p:sp>
          <p:nvSpPr>
            <p:cNvPr id="40" name="Flowchart: Process 27">
              <a:extLst>
                <a:ext uri="{FF2B5EF4-FFF2-40B4-BE49-F238E27FC236}">
                  <a16:creationId xmlns:a16="http://schemas.microsoft.com/office/drawing/2014/main" id="{85E0126E-436E-4B5A-99EF-7519A9183AA0}"/>
                </a:ext>
              </a:extLst>
            </p:cNvPr>
            <p:cNvSpPr/>
            <p:nvPr/>
          </p:nvSpPr>
          <p:spPr>
            <a:xfrm>
              <a:off x="5810775" y="3109441"/>
              <a:ext cx="1115736" cy="402673"/>
            </a:xfrm>
            <a:prstGeom prst="flowChartProcess">
              <a:avLst/>
            </a:pr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PDUR</a:t>
              </a:r>
            </a:p>
          </p:txBody>
        </p:sp>
        <p:sp>
          <p:nvSpPr>
            <p:cNvPr id="38" name="Flowchart: Process 25">
              <a:extLst>
                <a:ext uri="{FF2B5EF4-FFF2-40B4-BE49-F238E27FC236}">
                  <a16:creationId xmlns:a16="http://schemas.microsoft.com/office/drawing/2014/main" id="{4116AB4C-EB02-4E19-9DD0-A1034F9ED746}"/>
                </a:ext>
              </a:extLst>
            </p:cNvPr>
            <p:cNvSpPr/>
            <p:nvPr/>
          </p:nvSpPr>
          <p:spPr>
            <a:xfrm>
              <a:off x="5810775" y="3958012"/>
              <a:ext cx="1115736" cy="402673"/>
            </a:xfrm>
            <a:prstGeom prst="flowChartProcess">
              <a:avLst/>
            </a:pr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CANIF</a:t>
              </a:r>
            </a:p>
          </p:txBody>
        </p:sp>
        <p:sp>
          <p:nvSpPr>
            <p:cNvPr id="36" name="Flowchart: Process 23">
              <a:extLst>
                <a:ext uri="{FF2B5EF4-FFF2-40B4-BE49-F238E27FC236}">
                  <a16:creationId xmlns:a16="http://schemas.microsoft.com/office/drawing/2014/main" id="{A25CCFDF-C3AC-46F0-AAB7-9882694B14CE}"/>
                </a:ext>
              </a:extLst>
            </p:cNvPr>
            <p:cNvSpPr/>
            <p:nvPr/>
          </p:nvSpPr>
          <p:spPr>
            <a:xfrm>
              <a:off x="5796795" y="4782109"/>
              <a:ext cx="1115736" cy="402673"/>
            </a:xfrm>
            <a:prstGeom prst="flowChartProcess">
              <a:avLst/>
            </a:pr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CAN</a:t>
              </a:r>
            </a:p>
          </p:txBody>
        </p:sp>
        <p:sp>
          <p:nvSpPr>
            <p:cNvPr id="34" name="Flowchart: Process 21">
              <a:extLst>
                <a:ext uri="{FF2B5EF4-FFF2-40B4-BE49-F238E27FC236}">
                  <a16:creationId xmlns:a16="http://schemas.microsoft.com/office/drawing/2014/main" id="{85A9D4D9-E61F-4E67-93D3-279B0F459CFE}"/>
                </a:ext>
              </a:extLst>
            </p:cNvPr>
            <p:cNvSpPr/>
            <p:nvPr/>
          </p:nvSpPr>
          <p:spPr>
            <a:xfrm>
              <a:off x="5803784" y="5632548"/>
              <a:ext cx="1122728" cy="402673"/>
            </a:xfrm>
            <a:prstGeom prst="flowChartProcess">
              <a:avLst/>
            </a:pr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CANT</a:t>
              </a:r>
              <a:r>
                <a:rPr lang="en-US" altLang="zh-CN" dirty="0" err="1">
                  <a:solidFill>
                    <a:schemeClr val="tx1"/>
                  </a:solidFill>
                </a:rPr>
                <a:t>rcv</a:t>
              </a:r>
              <a:endParaRPr lang="en-US" dirty="0">
                <a:solidFill>
                  <a:schemeClr val="tx1"/>
                </a:solidFill>
              </a:endParaRPr>
            </a:p>
          </p:txBody>
        </p:sp>
        <p:sp>
          <p:nvSpPr>
            <p:cNvPr id="27" name="Arrow: Up-Down 14">
              <a:extLst>
                <a:ext uri="{FF2B5EF4-FFF2-40B4-BE49-F238E27FC236}">
                  <a16:creationId xmlns:a16="http://schemas.microsoft.com/office/drawing/2014/main" id="{0345CBB9-59BE-457B-B38B-C46A261815A2}"/>
                </a:ext>
              </a:extLst>
            </p:cNvPr>
            <p:cNvSpPr/>
            <p:nvPr/>
          </p:nvSpPr>
          <p:spPr>
            <a:xfrm>
              <a:off x="6297755" y="1853327"/>
              <a:ext cx="135946" cy="459855"/>
            </a:xfrm>
            <a:prstGeom prst="upDownArrow">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Up-Down 20">
              <a:extLst>
                <a:ext uri="{FF2B5EF4-FFF2-40B4-BE49-F238E27FC236}">
                  <a16:creationId xmlns:a16="http://schemas.microsoft.com/office/drawing/2014/main" id="{39A6ADED-E0F0-4EB1-AA8D-48B7B1BC711B}"/>
                </a:ext>
              </a:extLst>
            </p:cNvPr>
            <p:cNvSpPr/>
            <p:nvPr/>
          </p:nvSpPr>
          <p:spPr>
            <a:xfrm rot="5400000">
              <a:off x="5217967" y="3865967"/>
              <a:ext cx="298841" cy="648602"/>
            </a:xfrm>
            <a:prstGeom prst="upDownArrow">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0" name="Arrow: Up-Down 14">
            <a:extLst>
              <a:ext uri="{FF2B5EF4-FFF2-40B4-BE49-F238E27FC236}">
                <a16:creationId xmlns:a16="http://schemas.microsoft.com/office/drawing/2014/main" id="{08554C5B-359D-470B-97C4-DD1AE87F8E31}"/>
              </a:ext>
            </a:extLst>
          </p:cNvPr>
          <p:cNvSpPr/>
          <p:nvPr/>
        </p:nvSpPr>
        <p:spPr>
          <a:xfrm>
            <a:off x="3491880" y="4408035"/>
            <a:ext cx="148639" cy="245101"/>
          </a:xfrm>
          <a:prstGeom prst="upDownArrow">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Arrow: Up-Down 14">
            <a:extLst>
              <a:ext uri="{FF2B5EF4-FFF2-40B4-BE49-F238E27FC236}">
                <a16:creationId xmlns:a16="http://schemas.microsoft.com/office/drawing/2014/main" id="{A929129E-93F3-42BD-8979-FEC85E0C1FCB}"/>
              </a:ext>
            </a:extLst>
          </p:cNvPr>
          <p:cNvSpPr/>
          <p:nvPr/>
        </p:nvSpPr>
        <p:spPr>
          <a:xfrm>
            <a:off x="3487257" y="4869160"/>
            <a:ext cx="148639" cy="245101"/>
          </a:xfrm>
          <a:prstGeom prst="upDownArrow">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Arrow: Up-Down 14">
            <a:extLst>
              <a:ext uri="{FF2B5EF4-FFF2-40B4-BE49-F238E27FC236}">
                <a16:creationId xmlns:a16="http://schemas.microsoft.com/office/drawing/2014/main" id="{A22FF9AE-EA2C-43BB-A7EC-2B96C99BFD67}"/>
              </a:ext>
            </a:extLst>
          </p:cNvPr>
          <p:cNvSpPr/>
          <p:nvPr/>
        </p:nvSpPr>
        <p:spPr>
          <a:xfrm>
            <a:off x="3491880" y="5272131"/>
            <a:ext cx="148639" cy="245101"/>
          </a:xfrm>
          <a:prstGeom prst="upDownArrow">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Arrow: Up-Down 14">
            <a:extLst>
              <a:ext uri="{FF2B5EF4-FFF2-40B4-BE49-F238E27FC236}">
                <a16:creationId xmlns:a16="http://schemas.microsoft.com/office/drawing/2014/main" id="{4A7E7E70-CC58-4526-AB9F-C34A1D95546C}"/>
              </a:ext>
            </a:extLst>
          </p:cNvPr>
          <p:cNvSpPr/>
          <p:nvPr/>
        </p:nvSpPr>
        <p:spPr>
          <a:xfrm>
            <a:off x="3491880" y="5776187"/>
            <a:ext cx="148639" cy="245101"/>
          </a:xfrm>
          <a:prstGeom prst="upDownArrow">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Arrow: Up-Down 14">
            <a:extLst>
              <a:ext uri="{FF2B5EF4-FFF2-40B4-BE49-F238E27FC236}">
                <a16:creationId xmlns:a16="http://schemas.microsoft.com/office/drawing/2014/main" id="{9B26F49E-6F26-4F8F-8D37-43231F8FA1CA}"/>
              </a:ext>
            </a:extLst>
          </p:cNvPr>
          <p:cNvSpPr/>
          <p:nvPr/>
        </p:nvSpPr>
        <p:spPr>
          <a:xfrm>
            <a:off x="1331640" y="3975987"/>
            <a:ext cx="148639" cy="245101"/>
          </a:xfrm>
          <a:prstGeom prst="upDownArrow">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Arrow: Up-Down 14">
            <a:extLst>
              <a:ext uri="{FF2B5EF4-FFF2-40B4-BE49-F238E27FC236}">
                <a16:creationId xmlns:a16="http://schemas.microsoft.com/office/drawing/2014/main" id="{D42B6139-3B6F-4BB0-B71D-A126700DE1FE}"/>
              </a:ext>
            </a:extLst>
          </p:cNvPr>
          <p:cNvSpPr/>
          <p:nvPr/>
        </p:nvSpPr>
        <p:spPr>
          <a:xfrm>
            <a:off x="1331640" y="4441654"/>
            <a:ext cx="148639" cy="668651"/>
          </a:xfrm>
          <a:prstGeom prst="upDownArrow">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3606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E7EAA013-7906-45AF-B5FB-828342143A63}"/>
              </a:ext>
            </a:extLst>
          </p:cNvPr>
          <p:cNvSpPr>
            <a:spLocks noGrp="1"/>
          </p:cNvSpPr>
          <p:nvPr>
            <p:ph type="sldNum" sz="quarter" idx="10"/>
          </p:nvPr>
        </p:nvSpPr>
        <p:spPr/>
        <p:txBody>
          <a:bodyPr/>
          <a:lstStyle/>
          <a:p>
            <a:fld id="{E8E9CBD9-E97A-4244-BA2F-A59041725FCD}" type="slidenum">
              <a:rPr lang="de-DE" altLang="ja-JP" smtClean="0"/>
              <a:pPr/>
              <a:t>7</a:t>
            </a:fld>
            <a:endParaRPr lang="de-DE" altLang="ja-JP"/>
          </a:p>
        </p:txBody>
      </p:sp>
      <p:sp>
        <p:nvSpPr>
          <p:cNvPr id="3" name="フッター プレースホルダー 2">
            <a:extLst>
              <a:ext uri="{FF2B5EF4-FFF2-40B4-BE49-F238E27FC236}">
                <a16:creationId xmlns:a16="http://schemas.microsoft.com/office/drawing/2014/main" id="{4CBF8684-1D42-4295-83A8-EF3AD585FFFB}"/>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4" name="Rectangle 32">
            <a:extLst>
              <a:ext uri="{FF2B5EF4-FFF2-40B4-BE49-F238E27FC236}">
                <a16:creationId xmlns:a16="http://schemas.microsoft.com/office/drawing/2014/main" id="{75B7BF7F-D8AD-4629-96A1-0D3607DA1E90}"/>
              </a:ext>
            </a:extLst>
          </p:cNvPr>
          <p:cNvSpPr txBox="1">
            <a:spLocks noChangeArrowheads="1"/>
          </p:cNvSpPr>
          <p:nvPr/>
        </p:nvSpPr>
        <p:spPr>
          <a:xfrm>
            <a:off x="179511" y="764704"/>
            <a:ext cx="8778751" cy="2034888"/>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dirty="0">
                <a:latin typeface="Microsoft YaHei UI" panose="020B0503020204020204" pitchFamily="34" charset="-122"/>
                <a:ea typeface="Microsoft YaHei UI" panose="020B0503020204020204" pitchFamily="34" charset="-122"/>
              </a:rPr>
              <a:t>CAN </a:t>
            </a:r>
            <a:r>
              <a:rPr lang="zh-CN" altLang="en-US" sz="2000" dirty="0">
                <a:latin typeface="Microsoft YaHei UI" panose="020B0503020204020204" pitchFamily="34" charset="-122"/>
                <a:ea typeface="Microsoft YaHei UI" panose="020B0503020204020204" pitchFamily="34" charset="-122"/>
              </a:rPr>
              <a:t>接收流程</a:t>
            </a:r>
            <a:endParaRPr lang="en-US" altLang="zh-CN" sz="2000" dirty="0">
              <a:latin typeface="Microsoft YaHei UI" panose="020B0503020204020204" pitchFamily="34" charset="-122"/>
              <a:ea typeface="Microsoft YaHei UI" panose="020B0503020204020204" pitchFamily="34" charset="-122"/>
            </a:endParaRPr>
          </a:p>
          <a:p>
            <a:pPr marL="342900" indent="-342900">
              <a:buAutoNum type="arabicPeriod"/>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每接收一帧报文，触发</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CanIsr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中断访问</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CanController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的寄存器，如仲裁寄存器，数据寄存器和数据长度寄存器，并读取这些寄存器的数据；</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在</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CanIsr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中调用</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Interface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模块的</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CanIf_RxIndication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函数，这样数据从</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Driver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模块传给了上一层的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Interface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Interface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模块再调用</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模块的</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PduR_RxIndication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函数，将数据传到</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在</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模块调用</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Com_RxIndication</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函数，将数据传给上传</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Com</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Com</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将数据存入</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buffer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供应用层调用。</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p:txBody>
      </p:sp>
      <p:sp>
        <p:nvSpPr>
          <p:cNvPr id="5" name="标题 1">
            <a:extLst>
              <a:ext uri="{FF2B5EF4-FFF2-40B4-BE49-F238E27FC236}">
                <a16:creationId xmlns:a16="http://schemas.microsoft.com/office/drawing/2014/main" id="{0E75B101-5965-4AF9-A8B1-4474FF391EB5}"/>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r>
              <a:rPr lang="en-US" altLang="zh-CN" dirty="0">
                <a:latin typeface="Arial" panose="020B0604020202020204" pitchFamily="34" charset="0"/>
                <a:cs typeface="Arial" panose="020B0604020202020204" pitchFamily="34" charset="0"/>
              </a:rPr>
              <a:t>CAN</a:t>
            </a:r>
            <a:r>
              <a:rPr lang="zh-CN" altLang="en-US" dirty="0">
                <a:latin typeface="Arial" panose="020B0604020202020204" pitchFamily="34" charset="0"/>
                <a:cs typeface="Arial" panose="020B0604020202020204" pitchFamily="34" charset="0"/>
              </a:rPr>
              <a:t>通信在</a:t>
            </a:r>
            <a:r>
              <a:rPr lang="en-US" altLang="zh-CN" dirty="0">
                <a:latin typeface="Arial" panose="020B0604020202020204" pitchFamily="34" charset="0"/>
                <a:cs typeface="Arial" panose="020B0604020202020204" pitchFamily="34" charset="0"/>
              </a:rPr>
              <a:t>AUTOSAR</a:t>
            </a:r>
            <a:r>
              <a:rPr lang="zh-CN" altLang="en-US" dirty="0">
                <a:latin typeface="Arial" panose="020B0604020202020204" pitchFamily="34" charset="0"/>
                <a:cs typeface="Arial" panose="020B0604020202020204" pitchFamily="34" charset="0"/>
              </a:rPr>
              <a:t>架构下的实现</a:t>
            </a:r>
            <a:endParaRPr lang="en-US" altLang="zh-CN" dirty="0">
              <a:latin typeface="Arial" panose="020B0604020202020204" pitchFamily="34" charset="0"/>
              <a:cs typeface="Arial" panose="020B0604020202020204" pitchFamily="34" charset="0"/>
            </a:endParaRPr>
          </a:p>
        </p:txBody>
      </p:sp>
      <p:pic>
        <p:nvPicPr>
          <p:cNvPr id="42" name="図 41">
            <a:extLst>
              <a:ext uri="{FF2B5EF4-FFF2-40B4-BE49-F238E27FC236}">
                <a16:creationId xmlns:a16="http://schemas.microsoft.com/office/drawing/2014/main" id="{437722E4-4BBC-448C-8A16-EC223B538DE2}"/>
              </a:ext>
            </a:extLst>
          </p:cNvPr>
          <p:cNvPicPr>
            <a:picLocks noChangeAspect="1"/>
          </p:cNvPicPr>
          <p:nvPr/>
        </p:nvPicPr>
        <p:blipFill>
          <a:blip r:embed="rId3"/>
          <a:stretch>
            <a:fillRect/>
          </a:stretch>
        </p:blipFill>
        <p:spPr>
          <a:xfrm>
            <a:off x="1024086" y="3133527"/>
            <a:ext cx="6572250" cy="3171825"/>
          </a:xfrm>
          <a:prstGeom prst="rect">
            <a:avLst/>
          </a:prstGeom>
        </p:spPr>
      </p:pic>
    </p:spTree>
    <p:extLst>
      <p:ext uri="{BB962C8B-B14F-4D97-AF65-F5344CB8AC3E}">
        <p14:creationId xmlns:p14="http://schemas.microsoft.com/office/powerpoint/2010/main" val="2310452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5CBBAB7-5A57-4C0E-860F-E9C83F776CA1}"/>
              </a:ext>
            </a:extLst>
          </p:cNvPr>
          <p:cNvSpPr>
            <a:spLocks noGrp="1"/>
          </p:cNvSpPr>
          <p:nvPr>
            <p:ph type="sldNum" sz="quarter" idx="10"/>
          </p:nvPr>
        </p:nvSpPr>
        <p:spPr/>
        <p:txBody>
          <a:bodyPr/>
          <a:lstStyle/>
          <a:p>
            <a:fld id="{E8E9CBD9-E97A-4244-BA2F-A59041725FCD}" type="slidenum">
              <a:rPr lang="de-DE" altLang="ja-JP" smtClean="0"/>
              <a:pPr/>
              <a:t>8</a:t>
            </a:fld>
            <a:endParaRPr lang="de-DE" altLang="ja-JP"/>
          </a:p>
        </p:txBody>
      </p:sp>
      <p:sp>
        <p:nvSpPr>
          <p:cNvPr id="3" name="Footer Placeholder 2">
            <a:extLst>
              <a:ext uri="{FF2B5EF4-FFF2-40B4-BE49-F238E27FC236}">
                <a16:creationId xmlns:a16="http://schemas.microsoft.com/office/drawing/2014/main" id="{DC1F00C5-DE5A-47B5-8C87-07EC8559856A}"/>
              </a:ext>
            </a:extLst>
          </p:cNvPr>
          <p:cNvSpPr>
            <a:spLocks noGrp="1"/>
          </p:cNvSpPr>
          <p:nvPr>
            <p:ph type="ftr" sz="quarter" idx="11"/>
          </p:nvPr>
        </p:nvSpPr>
        <p:spPr/>
        <p:txBody>
          <a:bodyPr/>
          <a:lstStyle/>
          <a:p>
            <a:r>
              <a:rPr lang="de-DE" altLang="ja-JP"/>
              <a:t>Copyright 2018 NANJING FUJITSU NANDA SOFTWARE TECHNOLOGY CO., LTD. </a:t>
            </a:r>
            <a:endParaRPr lang="de-DE" altLang="ja-JP" dirty="0"/>
          </a:p>
        </p:txBody>
      </p:sp>
      <p:sp>
        <p:nvSpPr>
          <p:cNvPr id="38" name="标题 1">
            <a:extLst>
              <a:ext uri="{FF2B5EF4-FFF2-40B4-BE49-F238E27FC236}">
                <a16:creationId xmlns:a16="http://schemas.microsoft.com/office/drawing/2014/main" id="{8D027FBA-6F0B-49BE-8625-A118D10F3064}"/>
              </a:ext>
            </a:extLst>
          </p:cNvPr>
          <p:cNvSpPr txBox="1">
            <a:spLocks/>
          </p:cNvSpPr>
          <p:nvPr/>
        </p:nvSpPr>
        <p:spPr>
          <a:xfrm>
            <a:off x="26243" y="-1588"/>
            <a:ext cx="7858125" cy="693738"/>
          </a:xfrm>
          <a:prstGeom prst="rect">
            <a:avLst/>
          </a:prstGeom>
        </p:spPr>
        <p:txBody>
          <a:bodyPr/>
          <a:lstStyle>
            <a:lvl1pPr algn="l" rtl="0" fontAlgn="base">
              <a:spcBef>
                <a:spcPct val="0"/>
              </a:spcBef>
              <a:spcAft>
                <a:spcPct val="0"/>
              </a:spcAft>
              <a:tabLst>
                <a:tab pos="3676650" algn="l"/>
              </a:tabLst>
              <a:defRPr kumimoji="1" sz="3200" b="1">
                <a:solidFill>
                  <a:schemeClr val="tx2"/>
                </a:solidFill>
                <a:latin typeface="+mj-ea"/>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a:lstStyle>
          <a:p>
            <a:r>
              <a:rPr lang="en-US" altLang="zh-CN" dirty="0">
                <a:latin typeface="Arial" panose="020B0604020202020204" pitchFamily="34" charset="0"/>
                <a:cs typeface="Arial" panose="020B0604020202020204" pitchFamily="34" charset="0"/>
              </a:rPr>
              <a:t>CAN</a:t>
            </a:r>
            <a:r>
              <a:rPr lang="zh-CN" altLang="en-US" dirty="0">
                <a:latin typeface="Arial" panose="020B0604020202020204" pitchFamily="34" charset="0"/>
                <a:cs typeface="Arial" panose="020B0604020202020204" pitchFamily="34" charset="0"/>
              </a:rPr>
              <a:t>通信在</a:t>
            </a:r>
            <a:r>
              <a:rPr lang="en-US" altLang="zh-CN" dirty="0">
                <a:latin typeface="Arial" panose="020B0604020202020204" pitchFamily="34" charset="0"/>
                <a:cs typeface="Arial" panose="020B0604020202020204" pitchFamily="34" charset="0"/>
              </a:rPr>
              <a:t>AUTOSAR</a:t>
            </a:r>
            <a:r>
              <a:rPr lang="zh-CN" altLang="en-US" dirty="0">
                <a:latin typeface="Arial" panose="020B0604020202020204" pitchFamily="34" charset="0"/>
                <a:cs typeface="Arial" panose="020B0604020202020204" pitchFamily="34" charset="0"/>
              </a:rPr>
              <a:t>架构下的实现</a:t>
            </a:r>
            <a:endParaRPr lang="en-US" altLang="zh-CN" dirty="0">
              <a:latin typeface="Arial" panose="020B0604020202020204" pitchFamily="34" charset="0"/>
              <a:cs typeface="Arial" panose="020B0604020202020204" pitchFamily="34" charset="0"/>
            </a:endParaRPr>
          </a:p>
        </p:txBody>
      </p:sp>
      <p:sp>
        <p:nvSpPr>
          <p:cNvPr id="40" name="Rectangle 32">
            <a:extLst>
              <a:ext uri="{FF2B5EF4-FFF2-40B4-BE49-F238E27FC236}">
                <a16:creationId xmlns:a16="http://schemas.microsoft.com/office/drawing/2014/main" id="{74EEF5E8-6262-4E2E-AB6E-DDA54CA8FEA3}"/>
              </a:ext>
            </a:extLst>
          </p:cNvPr>
          <p:cNvSpPr txBox="1">
            <a:spLocks noChangeArrowheads="1"/>
          </p:cNvSpPr>
          <p:nvPr/>
        </p:nvSpPr>
        <p:spPr>
          <a:xfrm>
            <a:off x="89111" y="652283"/>
            <a:ext cx="8946180" cy="2776717"/>
          </a:xfrm>
          <a:prstGeom prst="rect">
            <a:avLst/>
          </a:prstGeom>
        </p:spPr>
        <p:txBody>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b="1">
                <a:solidFill>
                  <a:srgbClr val="000000"/>
                </a:solidFill>
                <a:latin typeface="+mn-ea"/>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b="1">
                <a:solidFill>
                  <a:srgbClr val="000000"/>
                </a:solidFill>
                <a:latin typeface="+mn-ea"/>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b="1">
                <a:solidFill>
                  <a:srgbClr val="000000"/>
                </a:solidFill>
                <a:latin typeface="+mn-ea"/>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b="1">
                <a:solidFill>
                  <a:srgbClr val="000000"/>
                </a:solidFill>
                <a:latin typeface="+mn-ea"/>
                <a:ea typeface="+mn-ea"/>
                <a:cs typeface="+mn-cs"/>
              </a:defRPr>
            </a:lvl4pPr>
            <a:lvl5pPr marL="2305050" indent="365125" algn="l" defTabSz="457200" rtl="0" fontAlgn="base">
              <a:spcBef>
                <a:spcPct val="0"/>
              </a:spcBef>
              <a:spcAft>
                <a:spcPct val="0"/>
              </a:spcAft>
              <a:buBlip>
                <a:blip r:embed="rId2"/>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2"/>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2"/>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2"/>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2"/>
              </a:buBlip>
              <a:defRPr kumimoji="1" sz="2000">
                <a:solidFill>
                  <a:srgbClr val="000000"/>
                </a:solidFill>
                <a:latin typeface="+mn-lt"/>
                <a:ea typeface="+mn-ea"/>
                <a:cs typeface="+mn-cs"/>
              </a:defRPr>
            </a:lvl9pPr>
          </a:lstStyle>
          <a:p>
            <a:r>
              <a:rPr lang="en-US" altLang="zh-CN" sz="2000" dirty="0">
                <a:latin typeface="Microsoft YaHei UI" panose="020B0503020204020204" pitchFamily="34" charset="-122"/>
                <a:ea typeface="Microsoft YaHei UI" panose="020B0503020204020204" pitchFamily="34" charset="-122"/>
              </a:rPr>
              <a:t>CAN </a:t>
            </a:r>
            <a:r>
              <a:rPr lang="zh-CN" altLang="en-US" sz="2000" dirty="0">
                <a:latin typeface="Microsoft YaHei UI" panose="020B0503020204020204" pitchFamily="34" charset="-122"/>
                <a:ea typeface="Microsoft YaHei UI" panose="020B0503020204020204" pitchFamily="34" charset="-122"/>
              </a:rPr>
              <a:t>发送流程</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en-US" altLang="zh-CN" sz="1600" dirty="0">
                <a:latin typeface="Microsoft YaHei UI" panose="020B0503020204020204" pitchFamily="34" charset="-122"/>
                <a:ea typeface="Microsoft YaHei UI" panose="020B0503020204020204" pitchFamily="34" charset="-122"/>
              </a:rPr>
              <a:t>CAN</a:t>
            </a:r>
            <a:r>
              <a:rPr lang="ja-JP" altLang="en-US" sz="1600" dirty="0">
                <a:latin typeface="Microsoft YaHei UI" panose="020B0503020204020204" pitchFamily="34" charset="-122"/>
                <a:ea typeface="Microsoft YaHei UI" panose="020B0503020204020204" pitchFamily="34" charset="-122"/>
              </a:rPr>
              <a:t>发送功能需使用请求（</a:t>
            </a:r>
            <a:r>
              <a:rPr lang="en-US" altLang="zh-CN" sz="1600" dirty="0">
                <a:latin typeface="Microsoft YaHei UI" panose="020B0503020204020204" pitchFamily="34" charset="-122"/>
                <a:ea typeface="Microsoft YaHei UI" panose="020B0503020204020204" pitchFamily="34" charset="-122"/>
              </a:rPr>
              <a:t>Request</a:t>
            </a:r>
            <a:r>
              <a:rPr lang="zh-CN" altLang="en-US" sz="1600" dirty="0">
                <a:latin typeface="Microsoft YaHei UI" panose="020B0503020204020204" pitchFamily="34" charset="-122"/>
                <a:ea typeface="Microsoft YaHei UI" panose="020B0503020204020204" pitchFamily="34" charset="-122"/>
              </a:rPr>
              <a:t>）</a:t>
            </a:r>
            <a:r>
              <a:rPr lang="ja-JP" altLang="en-US" sz="1600" dirty="0">
                <a:latin typeface="Microsoft YaHei UI" panose="020B0503020204020204" pitchFamily="34" charset="-122"/>
                <a:ea typeface="Microsoft YaHei UI" panose="020B0503020204020204" pitchFamily="34" charset="-122"/>
              </a:rPr>
              <a:t>服务和确认（</a:t>
            </a:r>
            <a:r>
              <a:rPr lang="en-US" altLang="zh-CN" sz="1600" dirty="0" err="1">
                <a:latin typeface="Microsoft YaHei UI" panose="020B0503020204020204" pitchFamily="34" charset="-122"/>
                <a:ea typeface="Microsoft YaHei UI" panose="020B0503020204020204" pitchFamily="34" charset="-122"/>
              </a:rPr>
              <a:t>Comfirmation</a:t>
            </a:r>
            <a:r>
              <a:rPr lang="zh-CN" altLang="en-US" sz="1600" dirty="0">
                <a:latin typeface="Microsoft YaHei UI" panose="020B0503020204020204" pitchFamily="34" charset="-122"/>
                <a:ea typeface="Microsoft YaHei UI" panose="020B0503020204020204" pitchFamily="34" charset="-122"/>
              </a:rPr>
              <a:t>）</a:t>
            </a:r>
            <a:r>
              <a:rPr lang="ja-JP" altLang="en-US" sz="1600" dirty="0">
                <a:latin typeface="Microsoft YaHei UI" panose="020B0503020204020204" pitchFamily="34" charset="-122"/>
                <a:ea typeface="Microsoft YaHei UI" panose="020B0503020204020204" pitchFamily="34" charset="-122"/>
              </a:rPr>
              <a:t>服务</a:t>
            </a:r>
            <a:r>
              <a:rPr lang="zh-CN" altLang="en-US" sz="1600" dirty="0">
                <a:latin typeface="Microsoft YaHei UI" panose="020B0503020204020204" pitchFamily="34" charset="-122"/>
                <a:ea typeface="Microsoft YaHei UI" panose="020B0503020204020204" pitchFamily="34" charset="-122"/>
              </a:rPr>
              <a:t>，其请求（</a:t>
            </a:r>
            <a:r>
              <a:rPr lang="en-US" altLang="zh-CN" sz="1600" dirty="0">
                <a:latin typeface="Microsoft YaHei UI" panose="020B0503020204020204" pitchFamily="34" charset="-122"/>
                <a:ea typeface="Microsoft YaHei UI" panose="020B0503020204020204" pitchFamily="34" charset="-122"/>
              </a:rPr>
              <a:t>Request</a:t>
            </a:r>
            <a:r>
              <a:rPr lang="zh-CN" altLang="en-US" sz="1600" dirty="0">
                <a:latin typeface="Microsoft YaHei UI" panose="020B0503020204020204" pitchFamily="34" charset="-122"/>
                <a:ea typeface="Microsoft YaHei UI" panose="020B0503020204020204" pitchFamily="34" charset="-122"/>
              </a:rPr>
              <a:t>）流程如下：</a:t>
            </a:r>
            <a:endParaRPr lang="en-US" altLang="zh-CN" sz="1600" dirty="0">
              <a:latin typeface="Microsoft YaHei UI" panose="020B0503020204020204" pitchFamily="34" charset="-122"/>
              <a:ea typeface="Microsoft YaHei UI" panose="020B0503020204020204" pitchFamily="34" charset="-122"/>
            </a:endParaRPr>
          </a:p>
          <a:p>
            <a:pPr marL="342900" indent="-342900">
              <a:buAutoNum type="arabicPeriod"/>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BSW</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调度器周期性调用</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Com</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模块的</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Com_MainFunctionTx</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函数，从</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Com</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buffer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读取发送的数据；</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Com</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模块的</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Com_MainFunction_Tx</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函数将调用</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模块的</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PduR_ComTransmit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函数，将数据传给</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模块路由到</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Interface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模块，调用</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CanIf_Transmit</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函数，这样数据从</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PduR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模块传给了下层的</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Interface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Interface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模块再调用</a:t>
            </a:r>
            <a:r>
              <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rPr>
              <a:t>Can Driver</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模块的</a:t>
            </a:r>
            <a:r>
              <a:rPr lang="en-US" altLang="zh-CN" sz="1600" b="0" dirty="0" err="1">
                <a:latin typeface="Microsoft YaHei UI" panose="020B0503020204020204" pitchFamily="34" charset="-122"/>
                <a:ea typeface="Microsoft YaHei UI" panose="020B0503020204020204" pitchFamily="34" charset="-122"/>
                <a:cs typeface="Arial" panose="020B0604020202020204" pitchFamily="34" charset="0"/>
              </a:rPr>
              <a:t>Can_Write</a:t>
            </a:r>
            <a:r>
              <a:rPr lang="zh-CN" altLang="en-US" sz="1600" b="0" dirty="0">
                <a:latin typeface="Microsoft YaHei UI" panose="020B0503020204020204" pitchFamily="34" charset="-122"/>
                <a:ea typeface="Microsoft YaHei UI" panose="020B0503020204020204" pitchFamily="34" charset="-122"/>
                <a:cs typeface="Arial" panose="020B0604020202020204" pitchFamily="34" charset="0"/>
              </a:rPr>
              <a:t>函数，将数据写入相应的寄存器；</a:t>
            </a: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342900" indent="-342900">
              <a:buFont typeface="+mj-lt"/>
              <a:buAutoNum type="arabicPeriod"/>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Microsoft YaHei UI" panose="020B0503020204020204" pitchFamily="34" charset="-122"/>
              <a:ea typeface="Microsoft YaHei UI" panose="020B0503020204020204" pitchFamily="34" charset="-122"/>
              <a:cs typeface="Arial" panose="020B0604020202020204" pitchFamily="34" charset="0"/>
            </a:endParaRPr>
          </a:p>
          <a:p>
            <a:pPr marL="0" indent="0">
              <a:buNone/>
            </a:pPr>
            <a:endParaRPr lang="en-US" altLang="zh-CN" sz="1600" b="0" dirty="0">
              <a:latin typeface="Arial" panose="020B0604020202020204" pitchFamily="34" charset="0"/>
              <a:cs typeface="Arial" panose="020B0604020202020204" pitchFamily="34" charset="0"/>
            </a:endParaRPr>
          </a:p>
        </p:txBody>
      </p:sp>
      <p:pic>
        <p:nvPicPr>
          <p:cNvPr id="42" name="図 41">
            <a:extLst>
              <a:ext uri="{FF2B5EF4-FFF2-40B4-BE49-F238E27FC236}">
                <a16:creationId xmlns:a16="http://schemas.microsoft.com/office/drawing/2014/main" id="{E3089D9E-1ABF-47B6-8E5E-B6F520A36672}"/>
              </a:ext>
            </a:extLst>
          </p:cNvPr>
          <p:cNvPicPr>
            <a:picLocks noChangeAspect="1"/>
          </p:cNvPicPr>
          <p:nvPr/>
        </p:nvPicPr>
        <p:blipFill>
          <a:blip r:embed="rId3"/>
          <a:stretch>
            <a:fillRect/>
          </a:stretch>
        </p:blipFill>
        <p:spPr>
          <a:xfrm>
            <a:off x="1131886" y="3526282"/>
            <a:ext cx="6515100" cy="2905125"/>
          </a:xfrm>
          <a:prstGeom prst="rect">
            <a:avLst/>
          </a:prstGeom>
        </p:spPr>
      </p:pic>
    </p:spTree>
    <p:extLst>
      <p:ext uri="{BB962C8B-B14F-4D97-AF65-F5344CB8AC3E}">
        <p14:creationId xmlns:p14="http://schemas.microsoft.com/office/powerpoint/2010/main" val="18393786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DATEFORMAT" val="-1"/>
</p:tagLst>
</file>

<file path=ppt/theme/theme1.xml><?xml version="1.0" encoding="utf-8"?>
<a:theme xmlns:a="http://schemas.openxmlformats.org/drawingml/2006/main" name="F_Tool_2_JA_R">
  <a:themeElements>
    <a:clrScheme name="コーポレートカラー_v2">
      <a:dk1>
        <a:srgbClr val="000000"/>
      </a:dk1>
      <a:lt1>
        <a:srgbClr val="FFFFFF"/>
      </a:lt1>
      <a:dk2>
        <a:srgbClr val="000000"/>
      </a:dk2>
      <a:lt2>
        <a:srgbClr val="EEEEEE"/>
      </a:lt2>
      <a:accent1>
        <a:srgbClr val="87867E"/>
      </a:accent1>
      <a:accent2>
        <a:srgbClr val="A30B1A"/>
      </a:accent2>
      <a:accent3>
        <a:srgbClr val="B1B1AC"/>
      </a:accent3>
      <a:accent4>
        <a:srgbClr val="DAD9D6"/>
      </a:accent4>
      <a:accent5>
        <a:srgbClr val="706F67"/>
      </a:accent5>
      <a:accent6>
        <a:srgbClr val="C6C6C0"/>
      </a:accent6>
      <a:hlink>
        <a:srgbClr val="105D9C"/>
      </a:hlink>
      <a:folHlink>
        <a:srgbClr val="4B4595"/>
      </a:folHlink>
    </a:clrScheme>
    <a:fontScheme name="デフォルト">
      <a:majorFont>
        <a:latin typeface="Meiryo UI"/>
        <a:ea typeface="Meiryo UI"/>
        <a:cs typeface=""/>
      </a:majorFont>
      <a:minorFont>
        <a:latin typeface="Meiryo UI"/>
        <a:ea typeface="Meiryo UI"/>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marL="0" marR="0" indent="0" algn="ctr" defTabSz="914400" rtl="0" eaLnBrk="1" fontAlgn="ctr" latinLnBrk="0" hangingPunct="1">
          <a:lnSpc>
            <a:spcPct val="100000"/>
          </a:lnSpc>
          <a:spcBef>
            <a:spcPct val="0"/>
          </a:spcBef>
          <a:spcAft>
            <a:spcPct val="0"/>
          </a:spcAft>
          <a:buClrTx/>
          <a:buSzTx/>
          <a:buFontTx/>
          <a:buNone/>
          <a:tabLst/>
          <a:defRPr kumimoji="1" sz="2000" b="1" i="0" u="none" strike="noStrike" cap="none" normalizeH="0" baseline="0" dirty="0" smtClean="0">
            <a:ln>
              <a:noFill/>
            </a:ln>
            <a:effectLst/>
            <a:latin typeface="+mj-lt"/>
            <a:ea typeface="+mn-ea"/>
          </a:defRPr>
        </a:defPPr>
      </a:lstStyle>
    </a:spDef>
    <a:lnDef>
      <a:spPr bwMode="auto">
        <a:xfrm>
          <a:off x="0" y="0"/>
          <a:ext cx="1" cy="1"/>
        </a:xfrm>
        <a:custGeom>
          <a:avLst/>
          <a:gdLst/>
          <a:ahLst/>
          <a:cxnLst/>
          <a:rect l="0" t="0" r="0" b="0"/>
          <a:pathLst/>
        </a:cu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ctr"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rgbClr val="000000"/>
            </a:solidFill>
            <a:effectLst/>
            <a:latin typeface="ＭＳ Ｐゴシック" pitchFamily="50" charset="-128"/>
            <a:ea typeface="ＭＳ Ｐゴシック" pitchFamily="50" charset="-128"/>
          </a:defRPr>
        </a:defPPr>
      </a:lstStyle>
    </a:lnDef>
    <a:txDef>
      <a:spPr>
        <a:noFill/>
      </a:spPr>
      <a:bodyPr wrap="square" rtlCol="0">
        <a:spAutoFit/>
      </a:bodyPr>
      <a:lstStyle>
        <a:defPPr algn="l">
          <a:defRPr sz="2000" b="1" dirty="0">
            <a:latin typeface="Meiryo UI" panose="020B0604030504040204" pitchFamily="50" charset="-128"/>
            <a:ea typeface="Meiryo UI" panose="020B0604030504040204" pitchFamily="50" charset="-128"/>
          </a:defRPr>
        </a:defPPr>
      </a:lstStyle>
    </a:txDef>
  </a:objectDefaults>
  <a:extraClrSchemeLst>
    <a:extraClrScheme>
      <a:clrScheme name="F_Tool_2_JA_R 1">
        <a:dk1>
          <a:srgbClr val="000000"/>
        </a:dk1>
        <a:lt1>
          <a:srgbClr val="FFFFFF"/>
        </a:lt1>
        <a:dk2>
          <a:srgbClr val="000000"/>
        </a:dk2>
        <a:lt2>
          <a:srgbClr val="B1B1AC"/>
        </a:lt2>
        <a:accent1>
          <a:srgbClr val="F8C6C5"/>
        </a:accent1>
        <a:accent2>
          <a:srgbClr val="B22B30"/>
        </a:accent2>
        <a:accent3>
          <a:srgbClr val="FFFFFF"/>
        </a:accent3>
        <a:accent4>
          <a:srgbClr val="000000"/>
        </a:accent4>
        <a:accent5>
          <a:srgbClr val="FBDFDF"/>
        </a:accent5>
        <a:accent6>
          <a:srgbClr val="A1262A"/>
        </a:accent6>
        <a:hlink>
          <a:srgbClr val="105D9C"/>
        </a:hlink>
        <a:folHlink>
          <a:srgbClr val="4B4595"/>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5997</Words>
  <Application>Microsoft Office PowerPoint</Application>
  <PresentationFormat>On-screen Show (4:3)</PresentationFormat>
  <Paragraphs>338</Paragraphs>
  <Slides>24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Fujitsu Sans</vt:lpstr>
      <vt:lpstr>Meiryo UI</vt:lpstr>
      <vt:lpstr>Microsoft YaHei UI</vt:lpstr>
      <vt:lpstr>ＭＳ Ｐゴシック</vt:lpstr>
      <vt:lpstr>Arial</vt:lpstr>
      <vt:lpstr>Wingdings</vt:lpstr>
      <vt:lpstr>F_Tool_2_JA_R</vt:lpstr>
      <vt:lpstr>AUTOSAR架构在达芬奇工具下的实现</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Fujitsu Standard Tool</dc:title>
  <dc:creator/>
  <cp:lastModifiedBy/>
  <cp:revision>0</cp:revision>
  <dcterms:created xsi:type="dcterms:W3CDTF">2005-05-17T00:06:03Z</dcterms:created>
  <dcterms:modified xsi:type="dcterms:W3CDTF">2023-04-10T08:18:12Z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731df75-0a72-42d5-9cc1-0c4dcec1599e_Enabled">
    <vt:lpwstr>true</vt:lpwstr>
  </property>
  <property fmtid="{D5CDD505-2E9C-101B-9397-08002B2CF9AE}" pid="3" name="MSIP_Label_f731df75-0a72-42d5-9cc1-0c4dcec1599e_SetDate">
    <vt:lpwstr>2023-04-10T01:35:55Z</vt:lpwstr>
  </property>
  <property fmtid="{D5CDD505-2E9C-101B-9397-08002B2CF9AE}" pid="4" name="MSIP_Label_f731df75-0a72-42d5-9cc1-0c4dcec1599e_Method">
    <vt:lpwstr>Privileged</vt:lpwstr>
  </property>
  <property fmtid="{D5CDD505-2E9C-101B-9397-08002B2CF9AE}" pid="5" name="MSIP_Label_f731df75-0a72-42d5-9cc1-0c4dcec1599e_Name">
    <vt:lpwstr>f731df75-0a72-42d5-9cc1-0c4dcec1599e</vt:lpwstr>
  </property>
  <property fmtid="{D5CDD505-2E9C-101B-9397-08002B2CF9AE}" pid="6" name="MSIP_Label_f731df75-0a72-42d5-9cc1-0c4dcec1599e_SiteId">
    <vt:lpwstr>2d5eb7e2-d3ee-4bf5-bc62-79d5ae9cd9e1</vt:lpwstr>
  </property>
  <property fmtid="{D5CDD505-2E9C-101B-9397-08002B2CF9AE}" pid="7" name="MSIP_Label_f731df75-0a72-42d5-9cc1-0c4dcec1599e_ActionId">
    <vt:lpwstr>d3ad386e-ce79-49d5-a45f-9a454b1b1255</vt:lpwstr>
  </property>
  <property fmtid="{D5CDD505-2E9C-101B-9397-08002B2CF9AE}" pid="8" name="MSIP_Label_f731df75-0a72-42d5-9cc1-0c4dcec1599e_ContentBits">
    <vt:lpwstr>1</vt:lpwstr>
  </property>
  <property fmtid="{D5CDD505-2E9C-101B-9397-08002B2CF9AE}" pid="9" name="ClassificationContentMarkingHeaderLocations">
    <vt:lpwstr>F_Tool_2_JA_R:3</vt:lpwstr>
  </property>
  <property fmtid="{D5CDD505-2E9C-101B-9397-08002B2CF9AE}" pid="10" name="ClassificationContentMarkingHeaderText">
    <vt:lpwstr>Information Classification: Internal</vt:lpwstr>
  </property>
</Properties>
</file>

<file path=docProps/thumbnail.jpeg>
</file>